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ppt/tags/tag111.xml" ContentType="application/vnd.openxmlformats-officedocument.presentationml.tags+xml"/>
  <Override PartName="/ppt/notesSlides/notesSlide110.xml" ContentType="application/vnd.openxmlformats-officedocument.presentationml.notesSlide+xml"/>
  <Override PartName="/ppt/tags/tag112.xml" ContentType="application/vnd.openxmlformats-officedocument.presentationml.tags+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tags/tag114.xml" ContentType="application/vnd.openxmlformats-officedocument.presentationml.tags+xml"/>
  <Override PartName="/ppt/notesSlides/notesSlide113.xml" ContentType="application/vnd.openxmlformats-officedocument.presentationml.notesSlide+xml"/>
  <Override PartName="/ppt/tags/tag115.xml" ContentType="application/vnd.openxmlformats-officedocument.presentationml.tags+xml"/>
  <Override PartName="/ppt/notesSlides/notesSlide114.xml" ContentType="application/vnd.openxmlformats-officedocument.presentationml.notesSlide+xml"/>
  <Override PartName="/ppt/tags/tag116.xml" ContentType="application/vnd.openxmlformats-officedocument.presentationml.tags+xml"/>
  <Override PartName="/ppt/notesSlides/notesSlide115.xml" ContentType="application/vnd.openxmlformats-officedocument.presentationml.notesSlide+xml"/>
  <Override PartName="/ppt/tags/tag117.xml" ContentType="application/vnd.openxmlformats-officedocument.presentationml.tags+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80" r:id="rId11"/>
    <p:sldMasterId id="2147483792" r:id="rId12"/>
    <p:sldMasterId id="2147483804" r:id="rId13"/>
    <p:sldMasterId id="2147483816" r:id="rId14"/>
    <p:sldMasterId id="2147483828" r:id="rId15"/>
    <p:sldMasterId id="2147483840" r:id="rId16"/>
  </p:sldMasterIdLst>
  <p:notesMasterIdLst>
    <p:notesMasterId r:id="rId133"/>
  </p:notesMasterIdLst>
  <p:sldIdLst>
    <p:sldId id="256" r:id="rId17"/>
    <p:sldId id="257" r:id="rId18"/>
    <p:sldId id="258" r:id="rId19"/>
    <p:sldId id="260" r:id="rId20"/>
    <p:sldId id="281" r:id="rId21"/>
    <p:sldId id="261" r:id="rId22"/>
    <p:sldId id="259" r:id="rId23"/>
    <p:sldId id="346" r:id="rId24"/>
    <p:sldId id="262" r:id="rId25"/>
    <p:sldId id="263" r:id="rId26"/>
    <p:sldId id="264" r:id="rId27"/>
    <p:sldId id="265" r:id="rId28"/>
    <p:sldId id="266" r:id="rId29"/>
    <p:sldId id="282" r:id="rId30"/>
    <p:sldId id="267" r:id="rId31"/>
    <p:sldId id="268" r:id="rId32"/>
    <p:sldId id="269" r:id="rId33"/>
    <p:sldId id="270" r:id="rId34"/>
    <p:sldId id="271" r:id="rId35"/>
    <p:sldId id="272" r:id="rId36"/>
    <p:sldId id="273" r:id="rId37"/>
    <p:sldId id="283" r:id="rId38"/>
    <p:sldId id="274" r:id="rId39"/>
    <p:sldId id="275" r:id="rId40"/>
    <p:sldId id="276" r:id="rId41"/>
    <p:sldId id="277" r:id="rId42"/>
    <p:sldId id="278" r:id="rId43"/>
    <p:sldId id="279" r:id="rId44"/>
    <p:sldId id="280"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8" r:id="rId92"/>
    <p:sldId id="372" r:id="rId93"/>
    <p:sldId id="348" r:id="rId94"/>
    <p:sldId id="342" r:id="rId95"/>
    <p:sldId id="347" r:id="rId96"/>
    <p:sldId id="373" r:id="rId97"/>
    <p:sldId id="349" r:id="rId98"/>
    <p:sldId id="344" r:id="rId99"/>
    <p:sldId id="350" r:id="rId100"/>
    <p:sldId id="374" r:id="rId101"/>
    <p:sldId id="351" r:id="rId102"/>
    <p:sldId id="352" r:id="rId103"/>
    <p:sldId id="353" r:id="rId104"/>
    <p:sldId id="375" r:id="rId105"/>
    <p:sldId id="354" r:id="rId106"/>
    <p:sldId id="340" r:id="rId107"/>
    <p:sldId id="355" r:id="rId108"/>
    <p:sldId id="376" r:id="rId109"/>
    <p:sldId id="356" r:id="rId110"/>
    <p:sldId id="357" r:id="rId111"/>
    <p:sldId id="358" r:id="rId112"/>
    <p:sldId id="377" r:id="rId113"/>
    <p:sldId id="359" r:id="rId114"/>
    <p:sldId id="360" r:id="rId115"/>
    <p:sldId id="361" r:id="rId116"/>
    <p:sldId id="378" r:id="rId117"/>
    <p:sldId id="362" r:id="rId118"/>
    <p:sldId id="363" r:id="rId119"/>
    <p:sldId id="364" r:id="rId120"/>
    <p:sldId id="379" r:id="rId121"/>
    <p:sldId id="365" r:id="rId122"/>
    <p:sldId id="366" r:id="rId123"/>
    <p:sldId id="367" r:id="rId124"/>
    <p:sldId id="380" r:id="rId125"/>
    <p:sldId id="368" r:id="rId126"/>
    <p:sldId id="369" r:id="rId127"/>
    <p:sldId id="370" r:id="rId128"/>
    <p:sldId id="381" r:id="rId129"/>
    <p:sldId id="383" r:id="rId130"/>
    <p:sldId id="384" r:id="rId131"/>
    <p:sldId id="385" r:id="rId132"/>
  </p:sldIdLst>
  <p:sldSz cx="9906000" cy="6858000" type="A4"/>
  <p:notesSz cx="6858000" cy="9144000"/>
  <p:custDataLst>
    <p:tags r:id="rId13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706B5C"/>
    <a:srgbClr val="125E4A"/>
    <a:srgbClr val="8D8673"/>
    <a:srgbClr val="093D31"/>
    <a:srgbClr val="FB43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8" autoAdjust="0"/>
    <p:restoredTop sz="94630"/>
  </p:normalViewPr>
  <p:slideViewPr>
    <p:cSldViewPr>
      <p:cViewPr>
        <p:scale>
          <a:sx n="69" d="100"/>
          <a:sy n="69" d="100"/>
        </p:scale>
        <p:origin x="-1098" y="-72"/>
      </p:cViewPr>
      <p:guideLst>
        <p:guide orient="horz" pos="2160"/>
        <p:guide pos="312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slide" Target="slides/slide112.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13" Type="http://schemas.openxmlformats.org/officeDocument/2006/relationships/slide" Target="slides/slide97.xml"/><Relationship Id="rId118" Type="http://schemas.openxmlformats.org/officeDocument/2006/relationships/slide" Target="slides/slide102.xml"/><Relationship Id="rId126" Type="http://schemas.openxmlformats.org/officeDocument/2006/relationships/slide" Target="slides/slide110.xml"/><Relationship Id="rId134"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openxmlformats.org/officeDocument/2006/relationships/slide" Target="slides/slide87.xml"/><Relationship Id="rId108" Type="http://schemas.openxmlformats.org/officeDocument/2006/relationships/slide" Target="slides/slide92.xml"/><Relationship Id="rId116" Type="http://schemas.openxmlformats.org/officeDocument/2006/relationships/slide" Target="slides/slide100.xml"/><Relationship Id="rId124" Type="http://schemas.openxmlformats.org/officeDocument/2006/relationships/slide" Target="slides/slide108.xml"/><Relationship Id="rId129"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11" Type="http://schemas.openxmlformats.org/officeDocument/2006/relationships/slide" Target="slides/slide95.xml"/><Relationship Id="rId132" Type="http://schemas.openxmlformats.org/officeDocument/2006/relationships/slide" Target="slides/slide1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slide" Target="slides/slide98.xml"/><Relationship Id="rId119" Type="http://schemas.openxmlformats.org/officeDocument/2006/relationships/slide" Target="slides/slide103.xml"/><Relationship Id="rId127" Type="http://schemas.openxmlformats.org/officeDocument/2006/relationships/slide" Target="slides/slide11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30" Type="http://schemas.openxmlformats.org/officeDocument/2006/relationships/slide" Target="slides/slide114.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slide" Target="slides/slide115.xml"/><Relationship Id="rId136" Type="http://schemas.openxmlformats.org/officeDocument/2006/relationships/viewProps" Target="viewProps.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CFC237-74BB-4139-BB0B-3689AF9B541F}" type="datetimeFigureOut">
              <a:rPr lang="de-AT" smtClean="0"/>
              <a:t>13.01.2023</a:t>
            </a:fld>
            <a:endParaRPr lang="de-AT"/>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0BF61-746C-4B72-B0BC-D7829DB02292}" type="slidenum">
              <a:rPr lang="de-AT" smtClean="0"/>
              <a:t>‹#›</a:t>
            </a:fld>
            <a:endParaRPr lang="de-AT"/>
          </a:p>
        </p:txBody>
      </p:sp>
    </p:spTree>
    <p:extLst>
      <p:ext uri="{BB962C8B-B14F-4D97-AF65-F5344CB8AC3E}">
        <p14:creationId xmlns:p14="http://schemas.microsoft.com/office/powerpoint/2010/main" val="3648983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a:t>
            </a:fld>
            <a:endParaRPr lang="de-AT"/>
          </a:p>
        </p:txBody>
      </p:sp>
    </p:spTree>
    <p:extLst>
      <p:ext uri="{BB962C8B-B14F-4D97-AF65-F5344CB8AC3E}">
        <p14:creationId xmlns:p14="http://schemas.microsoft.com/office/powerpoint/2010/main" val="115187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a:t>
            </a:fld>
            <a:endParaRPr lang="de-AT"/>
          </a:p>
        </p:txBody>
      </p:sp>
    </p:spTree>
    <p:extLst>
      <p:ext uri="{BB962C8B-B14F-4D97-AF65-F5344CB8AC3E}">
        <p14:creationId xmlns:p14="http://schemas.microsoft.com/office/powerpoint/2010/main" val="20007003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100</a:t>
            </a:fld>
            <a:endParaRPr lang="de-AT"/>
          </a:p>
        </p:txBody>
      </p:sp>
    </p:spTree>
    <p:extLst>
      <p:ext uri="{BB962C8B-B14F-4D97-AF65-F5344CB8AC3E}">
        <p14:creationId xmlns:p14="http://schemas.microsoft.com/office/powerpoint/2010/main" val="39150611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101</a:t>
            </a:fld>
            <a:endParaRPr lang="de-AT"/>
          </a:p>
        </p:txBody>
      </p:sp>
    </p:spTree>
    <p:extLst>
      <p:ext uri="{BB962C8B-B14F-4D97-AF65-F5344CB8AC3E}">
        <p14:creationId xmlns:p14="http://schemas.microsoft.com/office/powerpoint/2010/main" val="40468224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102</a:t>
            </a:fld>
            <a:endParaRPr lang="de-AT"/>
          </a:p>
        </p:txBody>
      </p:sp>
    </p:spTree>
    <p:extLst>
      <p:ext uri="{BB962C8B-B14F-4D97-AF65-F5344CB8AC3E}">
        <p14:creationId xmlns:p14="http://schemas.microsoft.com/office/powerpoint/2010/main" val="20769740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103</a:t>
            </a:fld>
            <a:endParaRPr lang="de-AT"/>
          </a:p>
        </p:txBody>
      </p:sp>
    </p:spTree>
    <p:extLst>
      <p:ext uri="{BB962C8B-B14F-4D97-AF65-F5344CB8AC3E}">
        <p14:creationId xmlns:p14="http://schemas.microsoft.com/office/powerpoint/2010/main" val="4156746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104</a:t>
            </a:fld>
            <a:endParaRPr lang="de-AT"/>
          </a:p>
        </p:txBody>
      </p:sp>
    </p:spTree>
    <p:extLst>
      <p:ext uri="{BB962C8B-B14F-4D97-AF65-F5344CB8AC3E}">
        <p14:creationId xmlns:p14="http://schemas.microsoft.com/office/powerpoint/2010/main" val="28113281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105</a:t>
            </a:fld>
            <a:endParaRPr lang="de-AT"/>
          </a:p>
        </p:txBody>
      </p:sp>
    </p:spTree>
    <p:extLst>
      <p:ext uri="{BB962C8B-B14F-4D97-AF65-F5344CB8AC3E}">
        <p14:creationId xmlns:p14="http://schemas.microsoft.com/office/powerpoint/2010/main" val="23227970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106</a:t>
            </a:fld>
            <a:endParaRPr lang="de-AT"/>
          </a:p>
        </p:txBody>
      </p:sp>
    </p:spTree>
    <p:extLst>
      <p:ext uri="{BB962C8B-B14F-4D97-AF65-F5344CB8AC3E}">
        <p14:creationId xmlns:p14="http://schemas.microsoft.com/office/powerpoint/2010/main" val="18538910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107</a:t>
            </a:fld>
            <a:endParaRPr lang="de-AT"/>
          </a:p>
        </p:txBody>
      </p:sp>
    </p:spTree>
    <p:extLst>
      <p:ext uri="{BB962C8B-B14F-4D97-AF65-F5344CB8AC3E}">
        <p14:creationId xmlns:p14="http://schemas.microsoft.com/office/powerpoint/2010/main" val="1250855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108</a:t>
            </a:fld>
            <a:endParaRPr lang="de-AT"/>
          </a:p>
        </p:txBody>
      </p:sp>
    </p:spTree>
    <p:extLst>
      <p:ext uri="{BB962C8B-B14F-4D97-AF65-F5344CB8AC3E}">
        <p14:creationId xmlns:p14="http://schemas.microsoft.com/office/powerpoint/2010/main" val="19383911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109</a:t>
            </a:fld>
            <a:endParaRPr lang="de-AT"/>
          </a:p>
        </p:txBody>
      </p:sp>
    </p:spTree>
    <p:extLst>
      <p:ext uri="{BB962C8B-B14F-4D97-AF65-F5344CB8AC3E}">
        <p14:creationId xmlns:p14="http://schemas.microsoft.com/office/powerpoint/2010/main" val="168337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a:t>
            </a:fld>
            <a:endParaRPr lang="de-AT"/>
          </a:p>
        </p:txBody>
      </p:sp>
    </p:spTree>
    <p:extLst>
      <p:ext uri="{BB962C8B-B14F-4D97-AF65-F5344CB8AC3E}">
        <p14:creationId xmlns:p14="http://schemas.microsoft.com/office/powerpoint/2010/main" val="6576996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110</a:t>
            </a:fld>
            <a:endParaRPr lang="de-AT"/>
          </a:p>
        </p:txBody>
      </p:sp>
    </p:spTree>
    <p:extLst>
      <p:ext uri="{BB962C8B-B14F-4D97-AF65-F5344CB8AC3E}">
        <p14:creationId xmlns:p14="http://schemas.microsoft.com/office/powerpoint/2010/main" val="8542954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111</a:t>
            </a:fld>
            <a:endParaRPr lang="de-AT"/>
          </a:p>
        </p:txBody>
      </p:sp>
    </p:spTree>
    <p:extLst>
      <p:ext uri="{BB962C8B-B14F-4D97-AF65-F5344CB8AC3E}">
        <p14:creationId xmlns:p14="http://schemas.microsoft.com/office/powerpoint/2010/main" val="33778612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112</a:t>
            </a:fld>
            <a:endParaRPr lang="de-AT"/>
          </a:p>
        </p:txBody>
      </p:sp>
    </p:spTree>
    <p:extLst>
      <p:ext uri="{BB962C8B-B14F-4D97-AF65-F5344CB8AC3E}">
        <p14:creationId xmlns:p14="http://schemas.microsoft.com/office/powerpoint/2010/main" val="10115059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113</a:t>
            </a:fld>
            <a:endParaRPr lang="de-AT"/>
          </a:p>
        </p:txBody>
      </p:sp>
    </p:spTree>
    <p:extLst>
      <p:ext uri="{BB962C8B-B14F-4D97-AF65-F5344CB8AC3E}">
        <p14:creationId xmlns:p14="http://schemas.microsoft.com/office/powerpoint/2010/main" val="13032205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114</a:t>
            </a:fld>
            <a:endParaRPr lang="de-AT"/>
          </a:p>
        </p:txBody>
      </p:sp>
    </p:spTree>
    <p:extLst>
      <p:ext uri="{BB962C8B-B14F-4D97-AF65-F5344CB8AC3E}">
        <p14:creationId xmlns:p14="http://schemas.microsoft.com/office/powerpoint/2010/main" val="17198599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115</a:t>
            </a:fld>
            <a:endParaRPr lang="de-AT"/>
          </a:p>
        </p:txBody>
      </p:sp>
    </p:spTree>
    <p:extLst>
      <p:ext uri="{BB962C8B-B14F-4D97-AF65-F5344CB8AC3E}">
        <p14:creationId xmlns:p14="http://schemas.microsoft.com/office/powerpoint/2010/main" val="12845651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116</a:t>
            </a:fld>
            <a:endParaRPr lang="de-AT"/>
          </a:p>
        </p:txBody>
      </p:sp>
    </p:spTree>
    <p:extLst>
      <p:ext uri="{BB962C8B-B14F-4D97-AF65-F5344CB8AC3E}">
        <p14:creationId xmlns:p14="http://schemas.microsoft.com/office/powerpoint/2010/main" val="216180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12</a:t>
            </a:fld>
            <a:endParaRPr lang="de-AT"/>
          </a:p>
        </p:txBody>
      </p:sp>
    </p:spTree>
    <p:extLst>
      <p:ext uri="{BB962C8B-B14F-4D97-AF65-F5344CB8AC3E}">
        <p14:creationId xmlns:p14="http://schemas.microsoft.com/office/powerpoint/2010/main" val="881395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13</a:t>
            </a:fld>
            <a:endParaRPr lang="de-AT"/>
          </a:p>
        </p:txBody>
      </p:sp>
    </p:spTree>
    <p:extLst>
      <p:ext uri="{BB962C8B-B14F-4D97-AF65-F5344CB8AC3E}">
        <p14:creationId xmlns:p14="http://schemas.microsoft.com/office/powerpoint/2010/main" val="92614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14</a:t>
            </a:fld>
            <a:endParaRPr lang="de-AT"/>
          </a:p>
        </p:txBody>
      </p:sp>
    </p:spTree>
    <p:extLst>
      <p:ext uri="{BB962C8B-B14F-4D97-AF65-F5344CB8AC3E}">
        <p14:creationId xmlns:p14="http://schemas.microsoft.com/office/powerpoint/2010/main" val="147921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15</a:t>
            </a:fld>
            <a:endParaRPr lang="de-AT"/>
          </a:p>
        </p:txBody>
      </p:sp>
    </p:spTree>
    <p:extLst>
      <p:ext uri="{BB962C8B-B14F-4D97-AF65-F5344CB8AC3E}">
        <p14:creationId xmlns:p14="http://schemas.microsoft.com/office/powerpoint/2010/main" val="106249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16</a:t>
            </a:fld>
            <a:endParaRPr lang="de-AT"/>
          </a:p>
        </p:txBody>
      </p:sp>
    </p:spTree>
    <p:extLst>
      <p:ext uri="{BB962C8B-B14F-4D97-AF65-F5344CB8AC3E}">
        <p14:creationId xmlns:p14="http://schemas.microsoft.com/office/powerpoint/2010/main" val="142164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17</a:t>
            </a:fld>
            <a:endParaRPr lang="de-AT"/>
          </a:p>
        </p:txBody>
      </p:sp>
    </p:spTree>
    <p:extLst>
      <p:ext uri="{BB962C8B-B14F-4D97-AF65-F5344CB8AC3E}">
        <p14:creationId xmlns:p14="http://schemas.microsoft.com/office/powerpoint/2010/main" val="11749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18</a:t>
            </a:fld>
            <a:endParaRPr lang="de-AT"/>
          </a:p>
        </p:txBody>
      </p:sp>
    </p:spTree>
    <p:extLst>
      <p:ext uri="{BB962C8B-B14F-4D97-AF65-F5344CB8AC3E}">
        <p14:creationId xmlns:p14="http://schemas.microsoft.com/office/powerpoint/2010/main" val="373528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19</a:t>
            </a:fld>
            <a:endParaRPr lang="de-AT"/>
          </a:p>
        </p:txBody>
      </p:sp>
    </p:spTree>
    <p:extLst>
      <p:ext uri="{BB962C8B-B14F-4D97-AF65-F5344CB8AC3E}">
        <p14:creationId xmlns:p14="http://schemas.microsoft.com/office/powerpoint/2010/main" val="285745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a:t>
            </a:fld>
            <a:endParaRPr lang="de-AT"/>
          </a:p>
        </p:txBody>
      </p:sp>
    </p:spTree>
    <p:extLst>
      <p:ext uri="{BB962C8B-B14F-4D97-AF65-F5344CB8AC3E}">
        <p14:creationId xmlns:p14="http://schemas.microsoft.com/office/powerpoint/2010/main" val="776503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20</a:t>
            </a:fld>
            <a:endParaRPr lang="de-AT"/>
          </a:p>
        </p:txBody>
      </p:sp>
    </p:spTree>
    <p:extLst>
      <p:ext uri="{BB962C8B-B14F-4D97-AF65-F5344CB8AC3E}">
        <p14:creationId xmlns:p14="http://schemas.microsoft.com/office/powerpoint/2010/main" val="3757954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21</a:t>
            </a:fld>
            <a:endParaRPr lang="de-AT"/>
          </a:p>
        </p:txBody>
      </p:sp>
    </p:spTree>
    <p:extLst>
      <p:ext uri="{BB962C8B-B14F-4D97-AF65-F5344CB8AC3E}">
        <p14:creationId xmlns:p14="http://schemas.microsoft.com/office/powerpoint/2010/main" val="3745493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22</a:t>
            </a:fld>
            <a:endParaRPr lang="de-AT"/>
          </a:p>
        </p:txBody>
      </p:sp>
    </p:spTree>
    <p:extLst>
      <p:ext uri="{BB962C8B-B14F-4D97-AF65-F5344CB8AC3E}">
        <p14:creationId xmlns:p14="http://schemas.microsoft.com/office/powerpoint/2010/main" val="2424143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23</a:t>
            </a:fld>
            <a:endParaRPr lang="de-AT"/>
          </a:p>
        </p:txBody>
      </p:sp>
    </p:spTree>
    <p:extLst>
      <p:ext uri="{BB962C8B-B14F-4D97-AF65-F5344CB8AC3E}">
        <p14:creationId xmlns:p14="http://schemas.microsoft.com/office/powerpoint/2010/main" val="120697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24</a:t>
            </a:fld>
            <a:endParaRPr lang="de-AT"/>
          </a:p>
        </p:txBody>
      </p:sp>
    </p:spTree>
    <p:extLst>
      <p:ext uri="{BB962C8B-B14F-4D97-AF65-F5344CB8AC3E}">
        <p14:creationId xmlns:p14="http://schemas.microsoft.com/office/powerpoint/2010/main" val="3085803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25</a:t>
            </a:fld>
            <a:endParaRPr lang="de-AT"/>
          </a:p>
        </p:txBody>
      </p:sp>
    </p:spTree>
    <p:extLst>
      <p:ext uri="{BB962C8B-B14F-4D97-AF65-F5344CB8AC3E}">
        <p14:creationId xmlns:p14="http://schemas.microsoft.com/office/powerpoint/2010/main" val="342851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26</a:t>
            </a:fld>
            <a:endParaRPr lang="de-AT"/>
          </a:p>
        </p:txBody>
      </p:sp>
    </p:spTree>
    <p:extLst>
      <p:ext uri="{BB962C8B-B14F-4D97-AF65-F5344CB8AC3E}">
        <p14:creationId xmlns:p14="http://schemas.microsoft.com/office/powerpoint/2010/main" val="3054931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27</a:t>
            </a:fld>
            <a:endParaRPr lang="de-AT"/>
          </a:p>
        </p:txBody>
      </p:sp>
    </p:spTree>
    <p:extLst>
      <p:ext uri="{BB962C8B-B14F-4D97-AF65-F5344CB8AC3E}">
        <p14:creationId xmlns:p14="http://schemas.microsoft.com/office/powerpoint/2010/main" val="1163634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28</a:t>
            </a:fld>
            <a:endParaRPr lang="de-AT"/>
          </a:p>
        </p:txBody>
      </p:sp>
    </p:spTree>
    <p:extLst>
      <p:ext uri="{BB962C8B-B14F-4D97-AF65-F5344CB8AC3E}">
        <p14:creationId xmlns:p14="http://schemas.microsoft.com/office/powerpoint/2010/main" val="1560913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29</a:t>
            </a:fld>
            <a:endParaRPr lang="de-AT"/>
          </a:p>
        </p:txBody>
      </p:sp>
    </p:spTree>
    <p:extLst>
      <p:ext uri="{BB962C8B-B14F-4D97-AF65-F5344CB8AC3E}">
        <p14:creationId xmlns:p14="http://schemas.microsoft.com/office/powerpoint/2010/main" val="360844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a:t>
            </a:fld>
            <a:endParaRPr lang="de-AT"/>
          </a:p>
        </p:txBody>
      </p:sp>
    </p:spTree>
    <p:extLst>
      <p:ext uri="{BB962C8B-B14F-4D97-AF65-F5344CB8AC3E}">
        <p14:creationId xmlns:p14="http://schemas.microsoft.com/office/powerpoint/2010/main" val="2523148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30</a:t>
            </a:fld>
            <a:endParaRPr lang="de-AT"/>
          </a:p>
        </p:txBody>
      </p:sp>
    </p:spTree>
    <p:extLst>
      <p:ext uri="{BB962C8B-B14F-4D97-AF65-F5344CB8AC3E}">
        <p14:creationId xmlns:p14="http://schemas.microsoft.com/office/powerpoint/2010/main" val="2863632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31</a:t>
            </a:fld>
            <a:endParaRPr lang="de-AT"/>
          </a:p>
        </p:txBody>
      </p:sp>
    </p:spTree>
    <p:extLst>
      <p:ext uri="{BB962C8B-B14F-4D97-AF65-F5344CB8AC3E}">
        <p14:creationId xmlns:p14="http://schemas.microsoft.com/office/powerpoint/2010/main" val="599491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32</a:t>
            </a:fld>
            <a:endParaRPr lang="de-AT"/>
          </a:p>
        </p:txBody>
      </p:sp>
    </p:spTree>
    <p:extLst>
      <p:ext uri="{BB962C8B-B14F-4D97-AF65-F5344CB8AC3E}">
        <p14:creationId xmlns:p14="http://schemas.microsoft.com/office/powerpoint/2010/main" val="46485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33</a:t>
            </a:fld>
            <a:endParaRPr lang="de-AT"/>
          </a:p>
        </p:txBody>
      </p:sp>
    </p:spTree>
    <p:extLst>
      <p:ext uri="{BB962C8B-B14F-4D97-AF65-F5344CB8AC3E}">
        <p14:creationId xmlns:p14="http://schemas.microsoft.com/office/powerpoint/2010/main" val="3517090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34</a:t>
            </a:fld>
            <a:endParaRPr lang="de-AT"/>
          </a:p>
        </p:txBody>
      </p:sp>
    </p:spTree>
    <p:extLst>
      <p:ext uri="{BB962C8B-B14F-4D97-AF65-F5344CB8AC3E}">
        <p14:creationId xmlns:p14="http://schemas.microsoft.com/office/powerpoint/2010/main" val="54711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35</a:t>
            </a:fld>
            <a:endParaRPr lang="de-AT"/>
          </a:p>
        </p:txBody>
      </p:sp>
    </p:spTree>
    <p:extLst>
      <p:ext uri="{BB962C8B-B14F-4D97-AF65-F5344CB8AC3E}">
        <p14:creationId xmlns:p14="http://schemas.microsoft.com/office/powerpoint/2010/main" val="1164485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36</a:t>
            </a:fld>
            <a:endParaRPr lang="de-AT"/>
          </a:p>
        </p:txBody>
      </p:sp>
    </p:spTree>
    <p:extLst>
      <p:ext uri="{BB962C8B-B14F-4D97-AF65-F5344CB8AC3E}">
        <p14:creationId xmlns:p14="http://schemas.microsoft.com/office/powerpoint/2010/main" val="3445152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37</a:t>
            </a:fld>
            <a:endParaRPr lang="de-AT"/>
          </a:p>
        </p:txBody>
      </p:sp>
    </p:spTree>
    <p:extLst>
      <p:ext uri="{BB962C8B-B14F-4D97-AF65-F5344CB8AC3E}">
        <p14:creationId xmlns:p14="http://schemas.microsoft.com/office/powerpoint/2010/main" val="3978451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38</a:t>
            </a:fld>
            <a:endParaRPr lang="de-AT"/>
          </a:p>
        </p:txBody>
      </p:sp>
    </p:spTree>
    <p:extLst>
      <p:ext uri="{BB962C8B-B14F-4D97-AF65-F5344CB8AC3E}">
        <p14:creationId xmlns:p14="http://schemas.microsoft.com/office/powerpoint/2010/main" val="147762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39</a:t>
            </a:fld>
            <a:endParaRPr lang="de-AT"/>
          </a:p>
        </p:txBody>
      </p:sp>
    </p:spTree>
    <p:extLst>
      <p:ext uri="{BB962C8B-B14F-4D97-AF65-F5344CB8AC3E}">
        <p14:creationId xmlns:p14="http://schemas.microsoft.com/office/powerpoint/2010/main" val="267940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a:t>
            </a:fld>
            <a:endParaRPr lang="de-AT"/>
          </a:p>
        </p:txBody>
      </p:sp>
    </p:spTree>
    <p:extLst>
      <p:ext uri="{BB962C8B-B14F-4D97-AF65-F5344CB8AC3E}">
        <p14:creationId xmlns:p14="http://schemas.microsoft.com/office/powerpoint/2010/main" val="1996939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40</a:t>
            </a:fld>
            <a:endParaRPr lang="de-AT"/>
          </a:p>
        </p:txBody>
      </p:sp>
    </p:spTree>
    <p:extLst>
      <p:ext uri="{BB962C8B-B14F-4D97-AF65-F5344CB8AC3E}">
        <p14:creationId xmlns:p14="http://schemas.microsoft.com/office/powerpoint/2010/main" val="3889017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41</a:t>
            </a:fld>
            <a:endParaRPr lang="de-AT"/>
          </a:p>
        </p:txBody>
      </p:sp>
    </p:spTree>
    <p:extLst>
      <p:ext uri="{BB962C8B-B14F-4D97-AF65-F5344CB8AC3E}">
        <p14:creationId xmlns:p14="http://schemas.microsoft.com/office/powerpoint/2010/main" val="267946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42</a:t>
            </a:fld>
            <a:endParaRPr lang="de-AT"/>
          </a:p>
        </p:txBody>
      </p:sp>
    </p:spTree>
    <p:extLst>
      <p:ext uri="{BB962C8B-B14F-4D97-AF65-F5344CB8AC3E}">
        <p14:creationId xmlns:p14="http://schemas.microsoft.com/office/powerpoint/2010/main" val="3681702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43</a:t>
            </a:fld>
            <a:endParaRPr lang="de-AT"/>
          </a:p>
        </p:txBody>
      </p:sp>
    </p:spTree>
    <p:extLst>
      <p:ext uri="{BB962C8B-B14F-4D97-AF65-F5344CB8AC3E}">
        <p14:creationId xmlns:p14="http://schemas.microsoft.com/office/powerpoint/2010/main" val="1041354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44</a:t>
            </a:fld>
            <a:endParaRPr lang="de-AT"/>
          </a:p>
        </p:txBody>
      </p:sp>
    </p:spTree>
    <p:extLst>
      <p:ext uri="{BB962C8B-B14F-4D97-AF65-F5344CB8AC3E}">
        <p14:creationId xmlns:p14="http://schemas.microsoft.com/office/powerpoint/2010/main" val="1364936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45</a:t>
            </a:fld>
            <a:endParaRPr lang="de-AT"/>
          </a:p>
        </p:txBody>
      </p:sp>
    </p:spTree>
    <p:extLst>
      <p:ext uri="{BB962C8B-B14F-4D97-AF65-F5344CB8AC3E}">
        <p14:creationId xmlns:p14="http://schemas.microsoft.com/office/powerpoint/2010/main" val="3338267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46</a:t>
            </a:fld>
            <a:endParaRPr lang="de-AT"/>
          </a:p>
        </p:txBody>
      </p:sp>
    </p:spTree>
    <p:extLst>
      <p:ext uri="{BB962C8B-B14F-4D97-AF65-F5344CB8AC3E}">
        <p14:creationId xmlns:p14="http://schemas.microsoft.com/office/powerpoint/2010/main" val="2604004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47</a:t>
            </a:fld>
            <a:endParaRPr lang="de-AT"/>
          </a:p>
        </p:txBody>
      </p:sp>
    </p:spTree>
    <p:extLst>
      <p:ext uri="{BB962C8B-B14F-4D97-AF65-F5344CB8AC3E}">
        <p14:creationId xmlns:p14="http://schemas.microsoft.com/office/powerpoint/2010/main" val="1840770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48</a:t>
            </a:fld>
            <a:endParaRPr lang="de-AT"/>
          </a:p>
        </p:txBody>
      </p:sp>
    </p:spTree>
    <p:extLst>
      <p:ext uri="{BB962C8B-B14F-4D97-AF65-F5344CB8AC3E}">
        <p14:creationId xmlns:p14="http://schemas.microsoft.com/office/powerpoint/2010/main" val="161775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49</a:t>
            </a:fld>
            <a:endParaRPr lang="de-AT"/>
          </a:p>
        </p:txBody>
      </p:sp>
    </p:spTree>
    <p:extLst>
      <p:ext uri="{BB962C8B-B14F-4D97-AF65-F5344CB8AC3E}">
        <p14:creationId xmlns:p14="http://schemas.microsoft.com/office/powerpoint/2010/main" val="86164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a:t>
            </a:fld>
            <a:endParaRPr lang="de-AT"/>
          </a:p>
        </p:txBody>
      </p:sp>
    </p:spTree>
    <p:extLst>
      <p:ext uri="{BB962C8B-B14F-4D97-AF65-F5344CB8AC3E}">
        <p14:creationId xmlns:p14="http://schemas.microsoft.com/office/powerpoint/2010/main" val="1131142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50</a:t>
            </a:fld>
            <a:endParaRPr lang="de-AT"/>
          </a:p>
        </p:txBody>
      </p:sp>
    </p:spTree>
    <p:extLst>
      <p:ext uri="{BB962C8B-B14F-4D97-AF65-F5344CB8AC3E}">
        <p14:creationId xmlns:p14="http://schemas.microsoft.com/office/powerpoint/2010/main" val="733429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51</a:t>
            </a:fld>
            <a:endParaRPr lang="de-AT"/>
          </a:p>
        </p:txBody>
      </p:sp>
    </p:spTree>
    <p:extLst>
      <p:ext uri="{BB962C8B-B14F-4D97-AF65-F5344CB8AC3E}">
        <p14:creationId xmlns:p14="http://schemas.microsoft.com/office/powerpoint/2010/main" val="153803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52</a:t>
            </a:fld>
            <a:endParaRPr lang="de-AT"/>
          </a:p>
        </p:txBody>
      </p:sp>
    </p:spTree>
    <p:extLst>
      <p:ext uri="{BB962C8B-B14F-4D97-AF65-F5344CB8AC3E}">
        <p14:creationId xmlns:p14="http://schemas.microsoft.com/office/powerpoint/2010/main" val="1633921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53</a:t>
            </a:fld>
            <a:endParaRPr lang="de-AT"/>
          </a:p>
        </p:txBody>
      </p:sp>
    </p:spTree>
    <p:extLst>
      <p:ext uri="{BB962C8B-B14F-4D97-AF65-F5344CB8AC3E}">
        <p14:creationId xmlns:p14="http://schemas.microsoft.com/office/powerpoint/2010/main" val="40977088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54</a:t>
            </a:fld>
            <a:endParaRPr lang="de-AT"/>
          </a:p>
        </p:txBody>
      </p:sp>
    </p:spTree>
    <p:extLst>
      <p:ext uri="{BB962C8B-B14F-4D97-AF65-F5344CB8AC3E}">
        <p14:creationId xmlns:p14="http://schemas.microsoft.com/office/powerpoint/2010/main" val="1879334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55</a:t>
            </a:fld>
            <a:endParaRPr lang="de-AT"/>
          </a:p>
        </p:txBody>
      </p:sp>
    </p:spTree>
    <p:extLst>
      <p:ext uri="{BB962C8B-B14F-4D97-AF65-F5344CB8AC3E}">
        <p14:creationId xmlns:p14="http://schemas.microsoft.com/office/powerpoint/2010/main" val="1292278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56</a:t>
            </a:fld>
            <a:endParaRPr lang="de-AT"/>
          </a:p>
        </p:txBody>
      </p:sp>
    </p:spTree>
    <p:extLst>
      <p:ext uri="{BB962C8B-B14F-4D97-AF65-F5344CB8AC3E}">
        <p14:creationId xmlns:p14="http://schemas.microsoft.com/office/powerpoint/2010/main" val="4026103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57</a:t>
            </a:fld>
            <a:endParaRPr lang="de-AT"/>
          </a:p>
        </p:txBody>
      </p:sp>
    </p:spTree>
    <p:extLst>
      <p:ext uri="{BB962C8B-B14F-4D97-AF65-F5344CB8AC3E}">
        <p14:creationId xmlns:p14="http://schemas.microsoft.com/office/powerpoint/2010/main" val="1380277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58</a:t>
            </a:fld>
            <a:endParaRPr lang="de-AT"/>
          </a:p>
        </p:txBody>
      </p:sp>
    </p:spTree>
    <p:extLst>
      <p:ext uri="{BB962C8B-B14F-4D97-AF65-F5344CB8AC3E}">
        <p14:creationId xmlns:p14="http://schemas.microsoft.com/office/powerpoint/2010/main" val="812223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59</a:t>
            </a:fld>
            <a:endParaRPr lang="de-AT"/>
          </a:p>
        </p:txBody>
      </p:sp>
    </p:spTree>
    <p:extLst>
      <p:ext uri="{BB962C8B-B14F-4D97-AF65-F5344CB8AC3E}">
        <p14:creationId xmlns:p14="http://schemas.microsoft.com/office/powerpoint/2010/main" val="159080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a:t>
            </a:fld>
            <a:endParaRPr lang="de-AT"/>
          </a:p>
        </p:txBody>
      </p:sp>
    </p:spTree>
    <p:extLst>
      <p:ext uri="{BB962C8B-B14F-4D97-AF65-F5344CB8AC3E}">
        <p14:creationId xmlns:p14="http://schemas.microsoft.com/office/powerpoint/2010/main" val="37051039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60</a:t>
            </a:fld>
            <a:endParaRPr lang="de-AT"/>
          </a:p>
        </p:txBody>
      </p:sp>
    </p:spTree>
    <p:extLst>
      <p:ext uri="{BB962C8B-B14F-4D97-AF65-F5344CB8AC3E}">
        <p14:creationId xmlns:p14="http://schemas.microsoft.com/office/powerpoint/2010/main" val="1594200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61</a:t>
            </a:fld>
            <a:endParaRPr lang="de-AT"/>
          </a:p>
        </p:txBody>
      </p:sp>
    </p:spTree>
    <p:extLst>
      <p:ext uri="{BB962C8B-B14F-4D97-AF65-F5344CB8AC3E}">
        <p14:creationId xmlns:p14="http://schemas.microsoft.com/office/powerpoint/2010/main" val="3456366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62</a:t>
            </a:fld>
            <a:endParaRPr lang="de-AT"/>
          </a:p>
        </p:txBody>
      </p:sp>
    </p:spTree>
    <p:extLst>
      <p:ext uri="{BB962C8B-B14F-4D97-AF65-F5344CB8AC3E}">
        <p14:creationId xmlns:p14="http://schemas.microsoft.com/office/powerpoint/2010/main" val="4039151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63</a:t>
            </a:fld>
            <a:endParaRPr lang="de-AT"/>
          </a:p>
        </p:txBody>
      </p:sp>
    </p:spTree>
    <p:extLst>
      <p:ext uri="{BB962C8B-B14F-4D97-AF65-F5344CB8AC3E}">
        <p14:creationId xmlns:p14="http://schemas.microsoft.com/office/powerpoint/2010/main" val="1507157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64</a:t>
            </a:fld>
            <a:endParaRPr lang="de-AT"/>
          </a:p>
        </p:txBody>
      </p:sp>
    </p:spTree>
    <p:extLst>
      <p:ext uri="{BB962C8B-B14F-4D97-AF65-F5344CB8AC3E}">
        <p14:creationId xmlns:p14="http://schemas.microsoft.com/office/powerpoint/2010/main" val="3293176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65</a:t>
            </a:fld>
            <a:endParaRPr lang="de-AT"/>
          </a:p>
        </p:txBody>
      </p:sp>
    </p:spTree>
    <p:extLst>
      <p:ext uri="{BB962C8B-B14F-4D97-AF65-F5344CB8AC3E}">
        <p14:creationId xmlns:p14="http://schemas.microsoft.com/office/powerpoint/2010/main" val="1021951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66</a:t>
            </a:fld>
            <a:endParaRPr lang="de-AT"/>
          </a:p>
        </p:txBody>
      </p:sp>
    </p:spTree>
    <p:extLst>
      <p:ext uri="{BB962C8B-B14F-4D97-AF65-F5344CB8AC3E}">
        <p14:creationId xmlns:p14="http://schemas.microsoft.com/office/powerpoint/2010/main" val="13469113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67</a:t>
            </a:fld>
            <a:endParaRPr lang="de-AT"/>
          </a:p>
        </p:txBody>
      </p:sp>
    </p:spTree>
    <p:extLst>
      <p:ext uri="{BB962C8B-B14F-4D97-AF65-F5344CB8AC3E}">
        <p14:creationId xmlns:p14="http://schemas.microsoft.com/office/powerpoint/2010/main" val="37578373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68</a:t>
            </a:fld>
            <a:endParaRPr lang="de-AT"/>
          </a:p>
        </p:txBody>
      </p:sp>
    </p:spTree>
    <p:extLst>
      <p:ext uri="{BB962C8B-B14F-4D97-AF65-F5344CB8AC3E}">
        <p14:creationId xmlns:p14="http://schemas.microsoft.com/office/powerpoint/2010/main" val="3047550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69</a:t>
            </a:fld>
            <a:endParaRPr lang="de-AT"/>
          </a:p>
        </p:txBody>
      </p:sp>
    </p:spTree>
    <p:extLst>
      <p:ext uri="{BB962C8B-B14F-4D97-AF65-F5344CB8AC3E}">
        <p14:creationId xmlns:p14="http://schemas.microsoft.com/office/powerpoint/2010/main" val="2998244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a:t>
            </a:fld>
            <a:endParaRPr lang="de-AT"/>
          </a:p>
        </p:txBody>
      </p:sp>
    </p:spTree>
    <p:extLst>
      <p:ext uri="{BB962C8B-B14F-4D97-AF65-F5344CB8AC3E}">
        <p14:creationId xmlns:p14="http://schemas.microsoft.com/office/powerpoint/2010/main" val="32298788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70</a:t>
            </a:fld>
            <a:endParaRPr lang="de-AT"/>
          </a:p>
        </p:txBody>
      </p:sp>
    </p:spTree>
    <p:extLst>
      <p:ext uri="{BB962C8B-B14F-4D97-AF65-F5344CB8AC3E}">
        <p14:creationId xmlns:p14="http://schemas.microsoft.com/office/powerpoint/2010/main" val="1107709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71</a:t>
            </a:fld>
            <a:endParaRPr lang="de-AT"/>
          </a:p>
        </p:txBody>
      </p:sp>
    </p:spTree>
    <p:extLst>
      <p:ext uri="{BB962C8B-B14F-4D97-AF65-F5344CB8AC3E}">
        <p14:creationId xmlns:p14="http://schemas.microsoft.com/office/powerpoint/2010/main" val="55269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72</a:t>
            </a:fld>
            <a:endParaRPr lang="de-AT"/>
          </a:p>
        </p:txBody>
      </p:sp>
    </p:spTree>
    <p:extLst>
      <p:ext uri="{BB962C8B-B14F-4D97-AF65-F5344CB8AC3E}">
        <p14:creationId xmlns:p14="http://schemas.microsoft.com/office/powerpoint/2010/main" val="835462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73</a:t>
            </a:fld>
            <a:endParaRPr lang="de-AT"/>
          </a:p>
        </p:txBody>
      </p:sp>
    </p:spTree>
    <p:extLst>
      <p:ext uri="{BB962C8B-B14F-4D97-AF65-F5344CB8AC3E}">
        <p14:creationId xmlns:p14="http://schemas.microsoft.com/office/powerpoint/2010/main" val="3015826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74</a:t>
            </a:fld>
            <a:endParaRPr lang="de-AT"/>
          </a:p>
        </p:txBody>
      </p:sp>
    </p:spTree>
    <p:extLst>
      <p:ext uri="{BB962C8B-B14F-4D97-AF65-F5344CB8AC3E}">
        <p14:creationId xmlns:p14="http://schemas.microsoft.com/office/powerpoint/2010/main" val="3574955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75</a:t>
            </a:fld>
            <a:endParaRPr lang="de-AT"/>
          </a:p>
        </p:txBody>
      </p:sp>
    </p:spTree>
    <p:extLst>
      <p:ext uri="{BB962C8B-B14F-4D97-AF65-F5344CB8AC3E}">
        <p14:creationId xmlns:p14="http://schemas.microsoft.com/office/powerpoint/2010/main" val="571950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76</a:t>
            </a:fld>
            <a:endParaRPr lang="de-AT"/>
          </a:p>
        </p:txBody>
      </p:sp>
    </p:spTree>
    <p:extLst>
      <p:ext uri="{BB962C8B-B14F-4D97-AF65-F5344CB8AC3E}">
        <p14:creationId xmlns:p14="http://schemas.microsoft.com/office/powerpoint/2010/main" val="29639809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77</a:t>
            </a:fld>
            <a:endParaRPr lang="de-AT"/>
          </a:p>
        </p:txBody>
      </p:sp>
    </p:spTree>
    <p:extLst>
      <p:ext uri="{BB962C8B-B14F-4D97-AF65-F5344CB8AC3E}">
        <p14:creationId xmlns:p14="http://schemas.microsoft.com/office/powerpoint/2010/main" val="3435934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78</a:t>
            </a:fld>
            <a:endParaRPr lang="de-AT"/>
          </a:p>
        </p:txBody>
      </p:sp>
    </p:spTree>
    <p:extLst>
      <p:ext uri="{BB962C8B-B14F-4D97-AF65-F5344CB8AC3E}">
        <p14:creationId xmlns:p14="http://schemas.microsoft.com/office/powerpoint/2010/main" val="2212274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79</a:t>
            </a:fld>
            <a:endParaRPr lang="de-AT"/>
          </a:p>
        </p:txBody>
      </p:sp>
    </p:spTree>
    <p:extLst>
      <p:ext uri="{BB962C8B-B14F-4D97-AF65-F5344CB8AC3E}">
        <p14:creationId xmlns:p14="http://schemas.microsoft.com/office/powerpoint/2010/main" val="4125778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a:t>
            </a:fld>
            <a:endParaRPr lang="de-AT"/>
          </a:p>
        </p:txBody>
      </p:sp>
    </p:spTree>
    <p:extLst>
      <p:ext uri="{BB962C8B-B14F-4D97-AF65-F5344CB8AC3E}">
        <p14:creationId xmlns:p14="http://schemas.microsoft.com/office/powerpoint/2010/main" val="29409189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80</a:t>
            </a:fld>
            <a:endParaRPr lang="de-AT"/>
          </a:p>
        </p:txBody>
      </p:sp>
    </p:spTree>
    <p:extLst>
      <p:ext uri="{BB962C8B-B14F-4D97-AF65-F5344CB8AC3E}">
        <p14:creationId xmlns:p14="http://schemas.microsoft.com/office/powerpoint/2010/main" val="18874205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81</a:t>
            </a:fld>
            <a:endParaRPr lang="de-AT"/>
          </a:p>
        </p:txBody>
      </p:sp>
    </p:spTree>
    <p:extLst>
      <p:ext uri="{BB962C8B-B14F-4D97-AF65-F5344CB8AC3E}">
        <p14:creationId xmlns:p14="http://schemas.microsoft.com/office/powerpoint/2010/main" val="35166336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82</a:t>
            </a:fld>
            <a:endParaRPr lang="de-AT"/>
          </a:p>
        </p:txBody>
      </p:sp>
    </p:spTree>
    <p:extLst>
      <p:ext uri="{BB962C8B-B14F-4D97-AF65-F5344CB8AC3E}">
        <p14:creationId xmlns:p14="http://schemas.microsoft.com/office/powerpoint/2010/main" val="17731352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83</a:t>
            </a:fld>
            <a:endParaRPr lang="de-AT"/>
          </a:p>
        </p:txBody>
      </p:sp>
    </p:spTree>
    <p:extLst>
      <p:ext uri="{BB962C8B-B14F-4D97-AF65-F5344CB8AC3E}">
        <p14:creationId xmlns:p14="http://schemas.microsoft.com/office/powerpoint/2010/main" val="31711618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84</a:t>
            </a:fld>
            <a:endParaRPr lang="de-AT"/>
          </a:p>
        </p:txBody>
      </p:sp>
    </p:spTree>
    <p:extLst>
      <p:ext uri="{BB962C8B-B14F-4D97-AF65-F5344CB8AC3E}">
        <p14:creationId xmlns:p14="http://schemas.microsoft.com/office/powerpoint/2010/main" val="10103259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85</a:t>
            </a:fld>
            <a:endParaRPr lang="de-AT"/>
          </a:p>
        </p:txBody>
      </p:sp>
    </p:spTree>
    <p:extLst>
      <p:ext uri="{BB962C8B-B14F-4D97-AF65-F5344CB8AC3E}">
        <p14:creationId xmlns:p14="http://schemas.microsoft.com/office/powerpoint/2010/main" val="1581134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86</a:t>
            </a:fld>
            <a:endParaRPr lang="de-AT"/>
          </a:p>
        </p:txBody>
      </p:sp>
    </p:spTree>
    <p:extLst>
      <p:ext uri="{BB962C8B-B14F-4D97-AF65-F5344CB8AC3E}">
        <p14:creationId xmlns:p14="http://schemas.microsoft.com/office/powerpoint/2010/main" val="13554955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87</a:t>
            </a:fld>
            <a:endParaRPr lang="de-AT"/>
          </a:p>
        </p:txBody>
      </p:sp>
    </p:spTree>
    <p:extLst>
      <p:ext uri="{BB962C8B-B14F-4D97-AF65-F5344CB8AC3E}">
        <p14:creationId xmlns:p14="http://schemas.microsoft.com/office/powerpoint/2010/main" val="2192820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88</a:t>
            </a:fld>
            <a:endParaRPr lang="de-AT"/>
          </a:p>
        </p:txBody>
      </p:sp>
    </p:spTree>
    <p:extLst>
      <p:ext uri="{BB962C8B-B14F-4D97-AF65-F5344CB8AC3E}">
        <p14:creationId xmlns:p14="http://schemas.microsoft.com/office/powerpoint/2010/main" val="29717771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89</a:t>
            </a:fld>
            <a:endParaRPr lang="de-AT"/>
          </a:p>
        </p:txBody>
      </p:sp>
    </p:spTree>
    <p:extLst>
      <p:ext uri="{BB962C8B-B14F-4D97-AF65-F5344CB8AC3E}">
        <p14:creationId xmlns:p14="http://schemas.microsoft.com/office/powerpoint/2010/main" val="290370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a:t>
            </a:fld>
            <a:endParaRPr lang="de-AT"/>
          </a:p>
        </p:txBody>
      </p:sp>
    </p:spTree>
    <p:extLst>
      <p:ext uri="{BB962C8B-B14F-4D97-AF65-F5344CB8AC3E}">
        <p14:creationId xmlns:p14="http://schemas.microsoft.com/office/powerpoint/2010/main" val="39768445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90</a:t>
            </a:fld>
            <a:endParaRPr lang="de-AT"/>
          </a:p>
        </p:txBody>
      </p:sp>
    </p:spTree>
    <p:extLst>
      <p:ext uri="{BB962C8B-B14F-4D97-AF65-F5344CB8AC3E}">
        <p14:creationId xmlns:p14="http://schemas.microsoft.com/office/powerpoint/2010/main" val="28599190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91</a:t>
            </a:fld>
            <a:endParaRPr lang="de-AT"/>
          </a:p>
        </p:txBody>
      </p:sp>
    </p:spTree>
    <p:extLst>
      <p:ext uri="{BB962C8B-B14F-4D97-AF65-F5344CB8AC3E}">
        <p14:creationId xmlns:p14="http://schemas.microsoft.com/office/powerpoint/2010/main" val="3732824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92</a:t>
            </a:fld>
            <a:endParaRPr lang="de-AT"/>
          </a:p>
        </p:txBody>
      </p:sp>
    </p:spTree>
    <p:extLst>
      <p:ext uri="{BB962C8B-B14F-4D97-AF65-F5344CB8AC3E}">
        <p14:creationId xmlns:p14="http://schemas.microsoft.com/office/powerpoint/2010/main" val="11668913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93</a:t>
            </a:fld>
            <a:endParaRPr lang="de-AT"/>
          </a:p>
        </p:txBody>
      </p:sp>
    </p:spTree>
    <p:extLst>
      <p:ext uri="{BB962C8B-B14F-4D97-AF65-F5344CB8AC3E}">
        <p14:creationId xmlns:p14="http://schemas.microsoft.com/office/powerpoint/2010/main" val="20805248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94</a:t>
            </a:fld>
            <a:endParaRPr lang="de-AT"/>
          </a:p>
        </p:txBody>
      </p:sp>
    </p:spTree>
    <p:extLst>
      <p:ext uri="{BB962C8B-B14F-4D97-AF65-F5344CB8AC3E}">
        <p14:creationId xmlns:p14="http://schemas.microsoft.com/office/powerpoint/2010/main" val="40018131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95</a:t>
            </a:fld>
            <a:endParaRPr lang="de-AT"/>
          </a:p>
        </p:txBody>
      </p:sp>
    </p:spTree>
    <p:extLst>
      <p:ext uri="{BB962C8B-B14F-4D97-AF65-F5344CB8AC3E}">
        <p14:creationId xmlns:p14="http://schemas.microsoft.com/office/powerpoint/2010/main" val="29451537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96</a:t>
            </a:fld>
            <a:endParaRPr lang="de-AT"/>
          </a:p>
        </p:txBody>
      </p:sp>
    </p:spTree>
    <p:extLst>
      <p:ext uri="{BB962C8B-B14F-4D97-AF65-F5344CB8AC3E}">
        <p14:creationId xmlns:p14="http://schemas.microsoft.com/office/powerpoint/2010/main" val="33308519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97</a:t>
            </a:fld>
            <a:endParaRPr lang="de-AT"/>
          </a:p>
        </p:txBody>
      </p:sp>
    </p:spTree>
    <p:extLst>
      <p:ext uri="{BB962C8B-B14F-4D97-AF65-F5344CB8AC3E}">
        <p14:creationId xmlns:p14="http://schemas.microsoft.com/office/powerpoint/2010/main" val="30203572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98</a:t>
            </a:fld>
            <a:endParaRPr lang="de-AT"/>
          </a:p>
        </p:txBody>
      </p:sp>
    </p:spTree>
    <p:extLst>
      <p:ext uri="{BB962C8B-B14F-4D97-AF65-F5344CB8AC3E}">
        <p14:creationId xmlns:p14="http://schemas.microsoft.com/office/powerpoint/2010/main" val="2954415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1590BF61-746C-4B72-B0BC-D7829DB02292}" type="slidenum">
              <a:rPr lang="de-AT" smtClean="0"/>
              <a:t>99</a:t>
            </a:fld>
            <a:endParaRPr lang="de-AT"/>
          </a:p>
        </p:txBody>
      </p:sp>
    </p:spTree>
    <p:extLst>
      <p:ext uri="{BB962C8B-B14F-4D97-AF65-F5344CB8AC3E}">
        <p14:creationId xmlns:p14="http://schemas.microsoft.com/office/powerpoint/2010/main" val="211544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t>13.01.2023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38514034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t>13.01.2023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6720903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604961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23691502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94277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304674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74853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714999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4395569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562186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827972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46411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t>13.01.2023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DB213048-6036-4634-ADF8-103B7018565A}" type="slidenum">
              <a:rPr lang="de-AT" smtClean="0"/>
              <a:t>‹#›</a:t>
            </a:fld>
            <a:endParaRPr lang="de-AT"/>
          </a:p>
        </p:txBody>
      </p:sp>
      <p:sp>
        <p:nvSpPr>
          <p:cNvPr id="7" name="TextBox 6"/>
          <p:cNvSpPr txBox="1"/>
          <p:nvPr userDrawn="1"/>
        </p:nvSpPr>
        <p:spPr>
          <a:xfrm>
            <a:off x="6576036" y="463694"/>
            <a:ext cx="1224136" cy="369332"/>
          </a:xfrm>
          <a:prstGeom prst="rect">
            <a:avLst/>
          </a:prstGeom>
          <a:noFill/>
        </p:spPr>
        <p:txBody>
          <a:bodyPr wrap="square" rtlCol="0">
            <a:spAutoFit/>
          </a:bodyPr>
          <a:lstStyle/>
          <a:p>
            <a:pPr algn="r"/>
            <a:r>
              <a:rPr lang="id-ID" dirty="0" smtClean="0"/>
              <a:t>Back</a:t>
            </a:r>
            <a:endParaRPr lang="de-AT" dirty="0"/>
          </a:p>
        </p:txBody>
      </p:sp>
      <p:sp>
        <p:nvSpPr>
          <p:cNvPr id="8" name="TextBox 7"/>
          <p:cNvSpPr txBox="1"/>
          <p:nvPr userDrawn="1"/>
        </p:nvSpPr>
        <p:spPr>
          <a:xfrm>
            <a:off x="7833320" y="476672"/>
            <a:ext cx="1224136" cy="369332"/>
          </a:xfrm>
          <a:prstGeom prst="rect">
            <a:avLst/>
          </a:prstGeom>
          <a:noFill/>
        </p:spPr>
        <p:txBody>
          <a:bodyPr wrap="square" rtlCol="0">
            <a:spAutoFit/>
          </a:bodyPr>
          <a:lstStyle/>
          <a:p>
            <a:r>
              <a:rPr lang="id-ID" dirty="0" smtClean="0"/>
              <a:t>Next</a:t>
            </a:r>
            <a:endParaRPr lang="de-AT" dirty="0"/>
          </a:p>
        </p:txBody>
      </p:sp>
    </p:spTree>
    <p:extLst>
      <p:ext uri="{BB962C8B-B14F-4D97-AF65-F5344CB8AC3E}">
        <p14:creationId xmlns:p14="http://schemas.microsoft.com/office/powerpoint/2010/main" val="969408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9263868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2295000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37623227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070232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24268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221879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319101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2604623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7313171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07667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8407000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295742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4583352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112129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4021318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926786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988908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704514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4520773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1777491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459300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168230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12670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7898309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36745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138379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41645754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633023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7286831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710394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845558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23377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693195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448348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5766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010257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8123581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751493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12793877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8081523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7856173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348478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609913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342475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64370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9063495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1122124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34382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810372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630861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12507019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08999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470700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738085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9576873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61455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667515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7530026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235342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67382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103980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071639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128474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607570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189972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74078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10480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3177989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719362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631395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506111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44591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084711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5219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627391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t>13.01.2023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DB213048-6036-4634-ADF8-103B7018565A}" type="slidenum">
              <a:rPr lang="de-AT" smtClean="0"/>
              <a:t>‹#›</a:t>
            </a:fld>
            <a:endParaRPr lang="de-AT"/>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11242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586339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075395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9421169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1760262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1218540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2453545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667731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494761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46028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0347406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t>13.01.2023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868906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7975786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937790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39742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301129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0091583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765954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7259538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842924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390455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3558254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t>13.01.2023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4072344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3331901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8373910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895627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5705180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052822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762115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30594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109088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4403387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4326669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t>13.01.2023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23824389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457356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866520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3194111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7790886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68825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119795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944342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1124998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83396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98499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t>13.01.2023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42576153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6436045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7296723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9204850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2453987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832019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92451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82636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6137410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7863237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201647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t>13.01.2023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2644256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3846046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296313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9448211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361331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127986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9900389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6306846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0624422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7153398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1440432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t>13.01.2023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985584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4406372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6189891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2336994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8470645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276967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256935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311526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101012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9684932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de-AT"/>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213019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t>13.01.2023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DB213048-6036-4634-ADF8-103B7018565A}" type="slidenum">
              <a:rPr lang="de-AT" smtClean="0"/>
              <a:t>‹#›</a:t>
            </a:fld>
            <a:endParaRPr lang="de-AT"/>
          </a:p>
        </p:txBody>
      </p:sp>
    </p:spTree>
    <p:extLst>
      <p:ext uri="{BB962C8B-B14F-4D97-AF65-F5344CB8AC3E}">
        <p14:creationId xmlns:p14="http://schemas.microsoft.com/office/powerpoint/2010/main" val="22422072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127188"/>
            <a:ext cx="674004" cy="674004"/>
          </a:xfrm>
          <a:prstGeom prst="rect">
            <a:avLst/>
          </a:prstGeom>
        </p:spPr>
      </p:pic>
      <p:sp>
        <p:nvSpPr>
          <p:cNvPr id="8" name="Right Arrow 7"/>
          <p:cNvSpPr/>
          <p:nvPr userDrawn="1"/>
        </p:nvSpPr>
        <p:spPr>
          <a:xfrm rot="10800000">
            <a:off x="7329264"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9" name="Right Arrow 8"/>
          <p:cNvSpPr/>
          <p:nvPr userDrawn="1"/>
        </p:nvSpPr>
        <p:spPr>
          <a:xfrm>
            <a:off x="7972846" y="2353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Tree>
    <p:extLst>
      <p:ext uri="{BB962C8B-B14F-4D97-AF65-F5344CB8AC3E}">
        <p14:creationId xmlns:p14="http://schemas.microsoft.com/office/powerpoint/2010/main" val="5447416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de-AT"/>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306611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3913576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AT"/>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8" name="Footer Placeholder 7"/>
          <p:cNvSpPr>
            <a:spLocks noGrp="1"/>
          </p:cNvSpPr>
          <p:nvPr>
            <p:ph type="ftr" sz="quarter" idx="11"/>
          </p:nvPr>
        </p:nvSpPr>
        <p:spPr/>
        <p:txBody>
          <a:bodyPr/>
          <a:lstStyle/>
          <a:p>
            <a:endParaRPr lang="de-AT">
              <a:solidFill>
                <a:prstClr val="black">
                  <a:tint val="75000"/>
                </a:prstClr>
              </a:solidFill>
            </a:endParaRPr>
          </a:p>
        </p:txBody>
      </p:sp>
      <p:sp>
        <p:nvSpPr>
          <p:cNvPr id="9" name="Slide Number Placeholder 8"/>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072953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Date Placeholder 2"/>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4" name="Footer Placeholder 3"/>
          <p:cNvSpPr>
            <a:spLocks noGrp="1"/>
          </p:cNvSpPr>
          <p:nvPr>
            <p:ph type="ftr" sz="quarter" idx="11"/>
          </p:nvPr>
        </p:nvSpPr>
        <p:spPr/>
        <p:txBody>
          <a:bodyPr/>
          <a:lstStyle/>
          <a:p>
            <a:endParaRPr lang="de-AT">
              <a:solidFill>
                <a:prstClr val="black">
                  <a:tint val="75000"/>
                </a:prstClr>
              </a:solidFill>
            </a:endParaRPr>
          </a:p>
        </p:txBody>
      </p:sp>
      <p:sp>
        <p:nvSpPr>
          <p:cNvPr id="5" name="Slide Number Placeholder 4"/>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001970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3" name="Footer Placeholder 2"/>
          <p:cNvSpPr>
            <a:spLocks noGrp="1"/>
          </p:cNvSpPr>
          <p:nvPr>
            <p:ph type="ftr" sz="quarter" idx="11"/>
          </p:nvPr>
        </p:nvSpPr>
        <p:spPr/>
        <p:txBody>
          <a:bodyPr/>
          <a:lstStyle/>
          <a:p>
            <a:endParaRPr lang="de-AT">
              <a:solidFill>
                <a:prstClr val="black">
                  <a:tint val="75000"/>
                </a:prstClr>
              </a:solidFill>
            </a:endParaRPr>
          </a:p>
        </p:txBody>
      </p:sp>
      <p:sp>
        <p:nvSpPr>
          <p:cNvPr id="4" name="Slide Number Placeholder 3"/>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8872146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de-AT"/>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5909177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de-AT"/>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6" name="Footer Placeholder 5"/>
          <p:cNvSpPr>
            <a:spLocks noGrp="1"/>
          </p:cNvSpPr>
          <p:nvPr>
            <p:ph type="ftr" sz="quarter" idx="11"/>
          </p:nvPr>
        </p:nvSpPr>
        <p:spPr/>
        <p:txBody>
          <a:bodyPr/>
          <a:lstStyle/>
          <a:p>
            <a:endParaRPr lang="de-AT">
              <a:solidFill>
                <a:prstClr val="black">
                  <a:tint val="75000"/>
                </a:prstClr>
              </a:solidFill>
            </a:endParaRPr>
          </a:p>
        </p:txBody>
      </p:sp>
      <p:sp>
        <p:nvSpPr>
          <p:cNvPr id="7" name="Slide Number Placeholder 6"/>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512582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5897725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39"/>
            <a:ext cx="2414588" cy="5851525"/>
          </a:xfrm>
        </p:spPr>
        <p:txBody>
          <a:bodyPr vert="eaVert"/>
          <a:lstStyle/>
          <a:p>
            <a:r>
              <a:rPr lang="en-US"/>
              <a:t>Click to edit Master title style</a:t>
            </a:r>
            <a:endParaRPr lang="de-AT"/>
          </a:p>
        </p:txBody>
      </p:sp>
      <p:sp>
        <p:nvSpPr>
          <p:cNvPr id="3" name="Vertical Text Placeholder 2"/>
          <p:cNvSpPr>
            <a:spLocks noGrp="1"/>
          </p:cNvSpPr>
          <p:nvPr>
            <p:ph type="body" orient="vert" idx="1"/>
          </p:nvPr>
        </p:nvSpPr>
        <p:spPr>
          <a:xfrm>
            <a:off x="536575" y="274639"/>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10"/>
          </p:nvPr>
        </p:nvSpPr>
        <p:spPr/>
        <p:txBody>
          <a:body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11"/>
          </p:nvPr>
        </p:nvSpPr>
        <p:spPr/>
        <p:txBody>
          <a:bodyPr/>
          <a:lstStyle/>
          <a:p>
            <a:endParaRPr lang="de-AT">
              <a:solidFill>
                <a:prstClr val="black">
                  <a:tint val="75000"/>
                </a:prstClr>
              </a:solidFill>
            </a:endParaRPr>
          </a:p>
        </p:txBody>
      </p:sp>
      <p:sp>
        <p:nvSpPr>
          <p:cNvPr id="6" name="Slide Number Placeholder 5"/>
          <p:cNvSpPr>
            <a:spLocks noGrp="1"/>
          </p:cNvSpPr>
          <p:nvPr>
            <p:ph type="sldNum" sz="quarter" idx="12"/>
          </p:nvPr>
        </p:nvSpPr>
        <p:spPr/>
        <p:txBody>
          <a:body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704162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t>13.01.2023</a:t>
            </a:fld>
            <a:endParaRPr lang="de-AT"/>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t>‹#›</a:t>
            </a:fld>
            <a:endParaRPr lang="de-AT"/>
          </a:p>
        </p:txBody>
      </p:sp>
    </p:spTree>
    <p:extLst>
      <p:ext uri="{BB962C8B-B14F-4D97-AF65-F5344CB8AC3E}">
        <p14:creationId xmlns:p14="http://schemas.microsoft.com/office/powerpoint/2010/main" val="588418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4426096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2867674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306269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6127642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07399065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1259600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57318623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94214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5020317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5085293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38023355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27256939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8651950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169708767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561EF-DBD4-4118-B1F1-D0BAE2D73B58}" type="datetimeFigureOut">
              <a:rPr lang="de-AT" smtClean="0">
                <a:solidFill>
                  <a:prstClr val="black">
                    <a:tint val="75000"/>
                  </a:prstClr>
                </a:solidFill>
              </a:rPr>
              <a:pPr/>
              <a:t>13.01.2023</a:t>
            </a:fld>
            <a:endParaRPr lang="de-AT">
              <a:solidFill>
                <a:prstClr val="black">
                  <a:tint val="75000"/>
                </a:prstClr>
              </a:solidFill>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solidFill>
                <a:prstClr val="black">
                  <a:tint val="75000"/>
                </a:prstClr>
              </a:solidFill>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13048-6036-4634-ADF8-103B7018565A}" type="slidenum">
              <a:rPr lang="de-AT" smtClean="0">
                <a:solidFill>
                  <a:prstClr val="black">
                    <a:tint val="75000"/>
                  </a:prstClr>
                </a:solidFill>
              </a:rPr>
              <a:pPr/>
              <a:t>‹#›</a:t>
            </a:fld>
            <a:endParaRPr lang="de-AT">
              <a:solidFill>
                <a:prstClr val="black">
                  <a:tint val="75000"/>
                </a:prstClr>
              </a:solidFill>
            </a:endParaRPr>
          </a:p>
        </p:txBody>
      </p:sp>
    </p:spTree>
    <p:extLst>
      <p:ext uri="{BB962C8B-B14F-4D97-AF65-F5344CB8AC3E}">
        <p14:creationId xmlns:p14="http://schemas.microsoft.com/office/powerpoint/2010/main" val="4996435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notesSlide" Target="../notesSlides/notesSlide10.xml"/><Relationship Id="rId7" Type="http://schemas.openxmlformats.org/officeDocument/2006/relationships/slide" Target="slide9.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slide" Target="slide10.xml"/><Relationship Id="rId5" Type="http://schemas.openxmlformats.org/officeDocument/2006/relationships/slide" Target="slide12.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microsoft.com/office/2007/relationships/hdphoto" Target="../media/hdphoto1.wdp"/><Relationship Id="rId2" Type="http://schemas.openxmlformats.org/officeDocument/2006/relationships/slideLayout" Target="../slideLayouts/slideLayout150.xml"/><Relationship Id="rId1" Type="http://schemas.openxmlformats.org/officeDocument/2006/relationships/tags" Target="../tags/tag101.xml"/><Relationship Id="rId6" Type="http://schemas.openxmlformats.org/officeDocument/2006/relationships/image" Target="../media/image1.png"/><Relationship Id="rId5" Type="http://schemas.openxmlformats.org/officeDocument/2006/relationships/slide" Target="slide98.xml"/><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notesSlide" Target="../notesSlides/notesSlide101.xml"/><Relationship Id="rId7" Type="http://schemas.openxmlformats.org/officeDocument/2006/relationships/slide" Target="slide97.xml"/><Relationship Id="rId2" Type="http://schemas.openxmlformats.org/officeDocument/2006/relationships/slideLayout" Target="../slideLayouts/slideLayout150.xml"/><Relationship Id="rId1" Type="http://schemas.openxmlformats.org/officeDocument/2006/relationships/tags" Target="../tags/tag10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20.png"/><Relationship Id="rId2" Type="http://schemas.openxmlformats.org/officeDocument/2006/relationships/slideLayout" Target="../slideLayouts/slideLayout161.xml"/><Relationship Id="rId1" Type="http://schemas.openxmlformats.org/officeDocument/2006/relationships/tags" Target="../tags/tag10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03.xml"/><Relationship Id="rId7" Type="http://schemas.openxmlformats.org/officeDocument/2006/relationships/slide" Target="slide105.xml"/><Relationship Id="rId2" Type="http://schemas.openxmlformats.org/officeDocument/2006/relationships/slideLayout" Target="../slideLayouts/slideLayout161.xml"/><Relationship Id="rId1" Type="http://schemas.openxmlformats.org/officeDocument/2006/relationships/tags" Target="../tags/tag104.xml"/><Relationship Id="rId6" Type="http://schemas.openxmlformats.org/officeDocument/2006/relationships/slide" Target="slide103.xml"/><Relationship Id="rId5" Type="http://schemas.openxmlformats.org/officeDocument/2006/relationships/slide" Target="slide102.xml"/><Relationship Id="rId4" Type="http://schemas.openxmlformats.org/officeDocument/2006/relationships/image" Target="../media/image13.png"/><Relationship Id="rId9"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microsoft.com/office/2007/relationships/hdphoto" Target="../media/hdphoto1.wdp"/><Relationship Id="rId2" Type="http://schemas.openxmlformats.org/officeDocument/2006/relationships/slideLayout" Target="../slideLayouts/slideLayout161.xml"/><Relationship Id="rId1" Type="http://schemas.openxmlformats.org/officeDocument/2006/relationships/tags" Target="../tags/tag105.xml"/><Relationship Id="rId6" Type="http://schemas.openxmlformats.org/officeDocument/2006/relationships/image" Target="../media/image1.png"/><Relationship Id="rId5" Type="http://schemas.openxmlformats.org/officeDocument/2006/relationships/slide" Target="slide102.xml"/><Relationship Id="rId4" Type="http://schemas.openxmlformats.org/officeDocument/2006/relationships/image" Target="../media/image13.png"/></Relationships>
</file>

<file path=ppt/slides/_rels/slide105.xml.rels><?xml version="1.0" encoding="UTF-8" standalone="yes"?>
<Relationships xmlns="http://schemas.openxmlformats.org/package/2006/relationships"><Relationship Id="rId8" Type="http://schemas.openxmlformats.org/officeDocument/2006/relationships/slide" Target="slide109.xml"/><Relationship Id="rId3" Type="http://schemas.openxmlformats.org/officeDocument/2006/relationships/notesSlide" Target="../notesSlides/notesSlide105.xml"/><Relationship Id="rId7" Type="http://schemas.openxmlformats.org/officeDocument/2006/relationships/slide" Target="slide101.xml"/><Relationship Id="rId2" Type="http://schemas.openxmlformats.org/officeDocument/2006/relationships/slideLayout" Target="../slideLayouts/slideLayout161.xml"/><Relationship Id="rId1" Type="http://schemas.openxmlformats.org/officeDocument/2006/relationships/tags" Target="../tags/tag10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0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10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07.xml"/><Relationship Id="rId7" Type="http://schemas.openxmlformats.org/officeDocument/2006/relationships/slide" Target="slide10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slide" Target="slide107.xml"/><Relationship Id="rId5" Type="http://schemas.openxmlformats.org/officeDocument/2006/relationships/slide" Target="slide109.xml"/><Relationship Id="rId4" Type="http://schemas.openxmlformats.org/officeDocument/2006/relationships/image" Target="../media/image13.png"/><Relationship Id="rId9"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image" Target="../media/image1.png"/><Relationship Id="rId5" Type="http://schemas.openxmlformats.org/officeDocument/2006/relationships/slide" Target="slide106.xml"/><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notesSlide" Target="../notesSlides/notesSlide109.xml"/><Relationship Id="rId7" Type="http://schemas.openxmlformats.org/officeDocument/2006/relationships/slide" Target="slide105.xml"/><Relationship Id="rId2" Type="http://schemas.openxmlformats.org/officeDocument/2006/relationships/slideLayout" Target="../slideLayouts/slideLayout7.xml"/><Relationship Id="rId1" Type="http://schemas.openxmlformats.org/officeDocument/2006/relationships/tags" Target="../tags/tag11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1.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22.png"/><Relationship Id="rId2" Type="http://schemas.openxmlformats.org/officeDocument/2006/relationships/slideLayout" Target="../slideLayouts/slideLayout172.xml"/><Relationship Id="rId1" Type="http://schemas.openxmlformats.org/officeDocument/2006/relationships/tags" Target="../tags/tag11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notesSlide" Target="../notesSlides/notesSlide111.xml"/><Relationship Id="rId7" Type="http://schemas.microsoft.com/office/2007/relationships/hdphoto" Target="../media/hdphoto1.wdp"/><Relationship Id="rId2" Type="http://schemas.openxmlformats.org/officeDocument/2006/relationships/slideLayout" Target="../slideLayouts/slideLayout172.xml"/><Relationship Id="rId1" Type="http://schemas.openxmlformats.org/officeDocument/2006/relationships/tags" Target="../tags/tag112.xml"/><Relationship Id="rId6" Type="http://schemas.openxmlformats.org/officeDocument/2006/relationships/image" Target="../media/image1.png"/><Relationship Id="rId5" Type="http://schemas.openxmlformats.org/officeDocument/2006/relationships/slide" Target="slide110.xml"/><Relationship Id="rId4" Type="http://schemas.openxmlformats.org/officeDocument/2006/relationships/image" Target="../media/image13.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microsoft.com/office/2007/relationships/hdphoto" Target="../media/hdphoto1.wdp"/><Relationship Id="rId2" Type="http://schemas.openxmlformats.org/officeDocument/2006/relationships/slideLayout" Target="../slideLayouts/slideLayout172.xml"/><Relationship Id="rId1" Type="http://schemas.openxmlformats.org/officeDocument/2006/relationships/tags" Target="../tags/tag113.xml"/><Relationship Id="rId6" Type="http://schemas.openxmlformats.org/officeDocument/2006/relationships/image" Target="../media/image1.png"/><Relationship Id="rId5" Type="http://schemas.openxmlformats.org/officeDocument/2006/relationships/slide" Target="slide110.xml"/><Relationship Id="rId4" Type="http://schemas.openxmlformats.org/officeDocument/2006/relationships/image" Target="../media/image13.png"/></Relationships>
</file>

<file path=ppt/slides/_rels/slide11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13.xml"/><Relationship Id="rId7" Type="http://schemas.openxmlformats.org/officeDocument/2006/relationships/slide" Target="slide109.xml"/><Relationship Id="rId2" Type="http://schemas.openxmlformats.org/officeDocument/2006/relationships/slideLayout" Target="../slideLayouts/slideLayout7.xml"/><Relationship Id="rId1" Type="http://schemas.openxmlformats.org/officeDocument/2006/relationships/tags" Target="../tags/tag11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1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8" Type="http://schemas.openxmlformats.org/officeDocument/2006/relationships/slide" Target="slide114.xml"/><Relationship Id="rId3" Type="http://schemas.openxmlformats.org/officeDocument/2006/relationships/notesSlide" Target="../notesSlides/notesSlide115.xml"/><Relationship Id="rId7" Type="http://schemas.openxmlformats.org/officeDocument/2006/relationships/slide" Target="slide115.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slide" Target="slide1.xml"/><Relationship Id="rId5" Type="http://schemas.openxmlformats.org/officeDocument/2006/relationships/slide" Target="slide6.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11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16.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image" Target="../media/image1.png"/><Relationship Id="rId5" Type="http://schemas.openxmlformats.org/officeDocument/2006/relationships/slide" Target="slide1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2.xml"/><Relationship Id="rId7" Type="http://schemas.openxmlformats.org/officeDocument/2006/relationships/slide" Target="slide9.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slide" Target="slide12.xml"/><Relationship Id="rId5" Type="http://schemas.openxmlformats.org/officeDocument/2006/relationships/slide" Target="slide14.xml"/><Relationship Id="rId10" Type="http://schemas.openxmlformats.org/officeDocument/2006/relationships/slide" Target="slide10.xml"/><Relationship Id="rId4" Type="http://schemas.openxmlformats.org/officeDocument/2006/relationships/image" Target="../media/image13.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3.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notesSlide" Target="../notesSlides/notesSlide14.xml"/><Relationship Id="rId7" Type="http://schemas.openxmlformats.org/officeDocument/2006/relationships/slide" Target="slide8.xml"/><Relationship Id="rId2" Type="http://schemas.openxmlformats.org/officeDocument/2006/relationships/slideLayout" Target="../slideLayouts/slideLayout7.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notesSlide" Target="../notesSlides/notesSlide16.xml"/><Relationship Id="rId7" Type="http://schemas.openxmlformats.org/officeDocument/2006/relationships/slide" Target="slide18.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slide" Target="slide16.xml"/><Relationship Id="rId5" Type="http://schemas.openxmlformats.org/officeDocument/2006/relationships/slide" Target="slide15.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png"/><Relationship Id="rId5" Type="http://schemas.openxmlformats.org/officeDocument/2006/relationships/slide" Target="slide1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notesSlide" Target="../notesSlides/notesSlide18.xml"/><Relationship Id="rId7" Type="http://schemas.openxmlformats.org/officeDocument/2006/relationships/slide" Target="slide18.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slide" Target="slide20.xml"/><Relationship Id="rId11" Type="http://schemas.openxmlformats.org/officeDocument/2006/relationships/slide" Target="slide16.xml"/><Relationship Id="rId5" Type="http://schemas.openxmlformats.org/officeDocument/2006/relationships/slide" Target="slide19.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8.png"/><Relationship Id="rId3" Type="http://schemas.openxmlformats.org/officeDocument/2006/relationships/notesSlide" Target="../notesSlides/notesSlide2.xml"/><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slide" Target="slide3.xml"/><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6.wdp"/></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0.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slide" Target="slide22.xml"/><Relationship Id="rId5" Type="http://schemas.openxmlformats.org/officeDocument/2006/relationships/slide" Target="slide15.xml"/><Relationship Id="rId4" Type="http://schemas.openxmlformats.org/officeDocument/2006/relationships/image" Target="../media/image13.png"/><Relationship Id="rId9" Type="http://schemas.openxmlformats.org/officeDocument/2006/relationships/slide" Target="slide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slide" Target="slide1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notesSlide" Target="../notesSlides/notesSlide22.xml"/><Relationship Id="rId7" Type="http://schemas.openxmlformats.org/officeDocument/2006/relationships/slide" Target="slide14.xml"/><Relationship Id="rId2" Type="http://schemas.openxmlformats.org/officeDocument/2006/relationships/slideLayout" Target="../slideLayouts/slideLayout7.xml"/><Relationship Id="rId1" Type="http://schemas.openxmlformats.org/officeDocument/2006/relationships/tags" Target="../tags/tag2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24.xml"/><Relationship Id="rId7" Type="http://schemas.openxmlformats.org/officeDocument/2006/relationships/slide" Target="slide26.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image" Target="../media/image13.pn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png"/><Relationship Id="rId5" Type="http://schemas.openxmlformats.org/officeDocument/2006/relationships/slide" Target="slide2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6.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slide" Target="slide28.xml"/><Relationship Id="rId5" Type="http://schemas.openxmlformats.org/officeDocument/2006/relationships/slide" Target="slide23.xml"/><Relationship Id="rId4" Type="http://schemas.openxmlformats.org/officeDocument/2006/relationships/image" Target="../media/image13.png"/><Relationship Id="rId9"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slide" Target="slide2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28.xml"/><Relationship Id="rId7" Type="http://schemas.openxmlformats.org/officeDocument/2006/relationships/slide" Target="slide30.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slide" Target="slide28.xml"/><Relationship Id="rId5" Type="http://schemas.openxmlformats.org/officeDocument/2006/relationships/slide" Target="slide23.xml"/><Relationship Id="rId10" Type="http://schemas.openxmlformats.org/officeDocument/2006/relationships/slide" Target="slide26.xml"/><Relationship Id="rId4" Type="http://schemas.openxmlformats.org/officeDocument/2006/relationships/image" Target="../media/image13.png"/><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xml"/><Relationship Id="rId6" Type="http://schemas.microsoft.com/office/2007/relationships/hdphoto" Target="../media/hdphoto7.wdp"/><Relationship Id="rId11" Type="http://schemas.openxmlformats.org/officeDocument/2006/relationships/slide" Target="slide5.xml"/><Relationship Id="rId5" Type="http://schemas.openxmlformats.org/officeDocument/2006/relationships/image" Target="../media/image10.png"/><Relationship Id="rId10" Type="http://schemas.openxmlformats.org/officeDocument/2006/relationships/slide" Target="slide3.xml"/><Relationship Id="rId4" Type="http://schemas.openxmlformats.org/officeDocument/2006/relationships/image" Target="../media/image9.png"/><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notesSlide" Target="../notesSlides/notesSlide30.xml"/><Relationship Id="rId7" Type="http://schemas.openxmlformats.org/officeDocument/2006/relationships/slide" Target="slide22.xml"/><Relationship Id="rId2" Type="http://schemas.openxmlformats.org/officeDocument/2006/relationships/slideLayout" Target="../slideLayouts/slideLayout7.xml"/><Relationship Id="rId1" Type="http://schemas.openxmlformats.org/officeDocument/2006/relationships/tags" Target="../tags/tag3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32.xml"/><Relationship Id="rId7" Type="http://schemas.openxmlformats.org/officeDocument/2006/relationships/slide" Target="slide31.xml"/><Relationship Id="rId2" Type="http://schemas.openxmlformats.org/officeDocument/2006/relationships/slideLayout" Target="../slideLayouts/slideLayout18.xml"/><Relationship Id="rId1" Type="http://schemas.openxmlformats.org/officeDocument/2006/relationships/tags" Target="../tags/tag33.xml"/><Relationship Id="rId6" Type="http://schemas.openxmlformats.org/officeDocument/2006/relationships/slide" Target="slide32.xml"/><Relationship Id="rId5" Type="http://schemas.openxmlformats.org/officeDocument/2006/relationships/slide" Target="slide34.xml"/><Relationship Id="rId4" Type="http://schemas.openxmlformats.org/officeDocument/2006/relationships/image" Target="../media/image13.pn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microsoft.com/office/2007/relationships/hdphoto" Target="../media/hdphoto1.wdp"/><Relationship Id="rId2" Type="http://schemas.openxmlformats.org/officeDocument/2006/relationships/slideLayout" Target="../slideLayouts/slideLayout29.xml"/><Relationship Id="rId1" Type="http://schemas.openxmlformats.org/officeDocument/2006/relationships/tags" Target="../tags/tag34.xml"/><Relationship Id="rId6" Type="http://schemas.openxmlformats.org/officeDocument/2006/relationships/image" Target="../media/image1.png"/><Relationship Id="rId5" Type="http://schemas.openxmlformats.org/officeDocument/2006/relationships/slide" Target="slide31.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34.xml"/><Relationship Id="rId7" Type="http://schemas.openxmlformats.org/officeDocument/2006/relationships/slide" Target="slide31.xml"/><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slide" Target="slide34.xml"/><Relationship Id="rId5" Type="http://schemas.openxmlformats.org/officeDocument/2006/relationships/slide" Target="slide36.xml"/><Relationship Id="rId10" Type="http://schemas.openxmlformats.org/officeDocument/2006/relationships/slide" Target="slide32.xml"/><Relationship Id="rId4" Type="http://schemas.openxmlformats.org/officeDocument/2006/relationships/image" Target="../media/image13.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notesSlide" Target="../notesSlides/notesSlide35.xml"/><Relationship Id="rId7" Type="http://schemas.microsoft.com/office/2007/relationships/hdphoto" Target="../media/hdphoto1.wdp"/><Relationship Id="rId2" Type="http://schemas.openxmlformats.org/officeDocument/2006/relationships/slideLayout" Target="../slideLayouts/slideLayout18.xml"/><Relationship Id="rId1" Type="http://schemas.openxmlformats.org/officeDocument/2006/relationships/tags" Target="../tags/tag36.xml"/><Relationship Id="rId6" Type="http://schemas.openxmlformats.org/officeDocument/2006/relationships/image" Target="../media/image1.png"/><Relationship Id="rId5" Type="http://schemas.openxmlformats.org/officeDocument/2006/relationships/slide" Target="slide3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6.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slide" Target="slide38.xml"/><Relationship Id="rId5" Type="http://schemas.openxmlformats.org/officeDocument/2006/relationships/slide" Target="slide31.xml"/><Relationship Id="rId4" Type="http://schemas.openxmlformats.org/officeDocument/2006/relationships/image" Target="../media/image13.png"/><Relationship Id="rId9"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microsoft.com/office/2007/relationships/hdphoto" Target="../media/hdphoto1.wdp"/><Relationship Id="rId2" Type="http://schemas.openxmlformats.org/officeDocument/2006/relationships/slideLayout" Target="../slideLayouts/slideLayout18.xml"/><Relationship Id="rId1" Type="http://schemas.openxmlformats.org/officeDocument/2006/relationships/tags" Target="../tags/tag38.xml"/><Relationship Id="rId6" Type="http://schemas.openxmlformats.org/officeDocument/2006/relationships/image" Target="../media/image1.png"/><Relationship Id="rId5" Type="http://schemas.openxmlformats.org/officeDocument/2006/relationships/slide" Target="slide31.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notesSlide" Target="../notesSlides/notesSlide38.xml"/><Relationship Id="rId7" Type="http://schemas.openxmlformats.org/officeDocument/2006/relationships/slide" Target="slide30.xml"/><Relationship Id="rId2" Type="http://schemas.openxmlformats.org/officeDocument/2006/relationships/slideLayout" Target="../slideLayouts/slideLayout7.xml"/><Relationship Id="rId1" Type="http://schemas.openxmlformats.org/officeDocument/2006/relationships/tags" Target="../tags/tag3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5.xml"/><Relationship Id="rId6" Type="http://schemas.microsoft.com/office/2007/relationships/hdphoto" Target="../media/hdphoto7.wdp"/><Relationship Id="rId5" Type="http://schemas.openxmlformats.org/officeDocument/2006/relationships/image" Target="../media/image10.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0.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slide" Target="slide42.xml"/><Relationship Id="rId5" Type="http://schemas.openxmlformats.org/officeDocument/2006/relationships/slide" Target="slide39.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png"/><Relationship Id="rId5" Type="http://schemas.openxmlformats.org/officeDocument/2006/relationships/slide" Target="slide39.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2.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slide" Target="slide44.xml"/><Relationship Id="rId5" Type="http://schemas.openxmlformats.org/officeDocument/2006/relationships/slide" Target="slide39.xml"/><Relationship Id="rId4" Type="http://schemas.openxmlformats.org/officeDocument/2006/relationships/image" Target="../media/image13.png"/><Relationship Id="rId9" Type="http://schemas.openxmlformats.org/officeDocument/2006/relationships/slide" Target="slide4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1.png"/><Relationship Id="rId5" Type="http://schemas.openxmlformats.org/officeDocument/2006/relationships/slide" Target="slide39.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44.xml"/><Relationship Id="rId7" Type="http://schemas.openxmlformats.org/officeDocument/2006/relationships/slide" Target="slide46.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slide" Target="slide44.xml"/><Relationship Id="rId5" Type="http://schemas.openxmlformats.org/officeDocument/2006/relationships/slide" Target="slide39.xml"/><Relationship Id="rId10" Type="http://schemas.openxmlformats.org/officeDocument/2006/relationships/slide" Target="slide42.xml"/><Relationship Id="rId4" Type="http://schemas.openxmlformats.org/officeDocument/2006/relationships/image" Target="../media/image13.png"/><Relationship Id="rId9"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1.png"/><Relationship Id="rId5" Type="http://schemas.openxmlformats.org/officeDocument/2006/relationships/slide" Target="slide39.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notesSlide" Target="../notesSlides/notesSlide46.xml"/><Relationship Id="rId7" Type="http://schemas.openxmlformats.org/officeDocument/2006/relationships/slide" Target="slide38.xml"/><Relationship Id="rId2" Type="http://schemas.openxmlformats.org/officeDocument/2006/relationships/slideLayout" Target="../slideLayouts/slideLayout7.xml"/><Relationship Id="rId1" Type="http://schemas.openxmlformats.org/officeDocument/2006/relationships/tags" Target="../tags/tag4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slide" Target="slide50.xml"/><Relationship Id="rId5" Type="http://schemas.openxmlformats.org/officeDocument/2006/relationships/slide" Target="slide47.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1.png"/><Relationship Id="rId5" Type="http://schemas.openxmlformats.org/officeDocument/2006/relationships/slide" Target="slide4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5.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xml"/><Relationship Id="rId6" Type="http://schemas.microsoft.com/office/2007/relationships/hdphoto" Target="../media/hdphoto7.wdp"/><Relationship Id="rId5" Type="http://schemas.openxmlformats.org/officeDocument/2006/relationships/image" Target="../media/image10.png"/><Relationship Id="rId10" Type="http://schemas.openxmlformats.org/officeDocument/2006/relationships/slide" Target="slide2.xml"/><Relationship Id="rId4" Type="http://schemas.openxmlformats.org/officeDocument/2006/relationships/image" Target="../media/image9.png"/><Relationship Id="rId9" Type="http://schemas.openxmlformats.org/officeDocument/2006/relationships/slide" Target="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50.xml"/><Relationship Id="rId7" Type="http://schemas.openxmlformats.org/officeDocument/2006/relationships/slide" Target="slide4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slide" Target="slide50.xml"/><Relationship Id="rId5" Type="http://schemas.openxmlformats.org/officeDocument/2006/relationships/slide" Target="slide52.xml"/><Relationship Id="rId10" Type="http://schemas.openxmlformats.org/officeDocument/2006/relationships/slide" Target="slide48.xml"/><Relationship Id="rId4" Type="http://schemas.openxmlformats.org/officeDocument/2006/relationships/image" Target="../media/image13.png"/><Relationship Id="rId9"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1.png"/><Relationship Id="rId5" Type="http://schemas.openxmlformats.org/officeDocument/2006/relationships/slide" Target="slide39.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notesSlide" Target="../notesSlides/notesSlide52.xml"/><Relationship Id="rId7" Type="http://schemas.openxmlformats.org/officeDocument/2006/relationships/slide" Target="slide46.xml"/><Relationship Id="rId2" Type="http://schemas.openxmlformats.org/officeDocument/2006/relationships/slideLayout" Target="../slideLayouts/slideLayout7.xml"/><Relationship Id="rId1" Type="http://schemas.openxmlformats.org/officeDocument/2006/relationships/tags" Target="../tags/tag5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0.xml"/><Relationship Id="rId1" Type="http://schemas.openxmlformats.org/officeDocument/2006/relationships/tags" Target="../tags/tag5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54.xml"/><Relationship Id="rId7" Type="http://schemas.openxmlformats.org/officeDocument/2006/relationships/image" Target="../media/image1.png"/><Relationship Id="rId2" Type="http://schemas.openxmlformats.org/officeDocument/2006/relationships/slideLayout" Target="../slideLayouts/slideLayout51.xml"/><Relationship Id="rId1" Type="http://schemas.openxmlformats.org/officeDocument/2006/relationships/tags" Target="../tags/tag55.xml"/><Relationship Id="rId6" Type="http://schemas.openxmlformats.org/officeDocument/2006/relationships/slide" Target="slide56.xml"/><Relationship Id="rId5" Type="http://schemas.openxmlformats.org/officeDocument/2006/relationships/slide" Target="slide53.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microsoft.com/office/2007/relationships/hdphoto" Target="../media/hdphoto1.wdp"/><Relationship Id="rId2" Type="http://schemas.openxmlformats.org/officeDocument/2006/relationships/slideLayout" Target="../slideLayouts/slideLayout51.xml"/><Relationship Id="rId1" Type="http://schemas.openxmlformats.org/officeDocument/2006/relationships/tags" Target="../tags/tag56.xml"/><Relationship Id="rId6" Type="http://schemas.openxmlformats.org/officeDocument/2006/relationships/image" Target="../media/image1.png"/><Relationship Id="rId5" Type="http://schemas.openxmlformats.org/officeDocument/2006/relationships/slide" Target="slide53.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56.xml"/><Relationship Id="rId7" Type="http://schemas.openxmlformats.org/officeDocument/2006/relationships/slide" Target="slide58.xml"/><Relationship Id="rId2" Type="http://schemas.openxmlformats.org/officeDocument/2006/relationships/slideLayout" Target="../slideLayouts/slideLayout62.xml"/><Relationship Id="rId1" Type="http://schemas.openxmlformats.org/officeDocument/2006/relationships/tags" Target="../tags/tag57.xml"/><Relationship Id="rId6" Type="http://schemas.openxmlformats.org/officeDocument/2006/relationships/slide" Target="slide56.xml"/><Relationship Id="rId5" Type="http://schemas.openxmlformats.org/officeDocument/2006/relationships/slide" Target="slide53.xml"/><Relationship Id="rId10" Type="http://schemas.openxmlformats.org/officeDocument/2006/relationships/slide" Target="slide54.xml"/><Relationship Id="rId4" Type="http://schemas.openxmlformats.org/officeDocument/2006/relationships/image" Target="../media/image13.png"/><Relationship Id="rId9"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microsoft.com/office/2007/relationships/hdphoto" Target="../media/hdphoto1.wdp"/><Relationship Id="rId2" Type="http://schemas.openxmlformats.org/officeDocument/2006/relationships/slideLayout" Target="../slideLayouts/slideLayout62.xml"/><Relationship Id="rId1" Type="http://schemas.openxmlformats.org/officeDocument/2006/relationships/tags" Target="../tags/tag58.xml"/><Relationship Id="rId6" Type="http://schemas.openxmlformats.org/officeDocument/2006/relationships/image" Target="../media/image1.png"/><Relationship Id="rId5" Type="http://schemas.openxmlformats.org/officeDocument/2006/relationships/slide" Target="slide53.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58.xml"/><Relationship Id="rId7" Type="http://schemas.openxmlformats.org/officeDocument/2006/relationships/slide" Target="slide52.xml"/><Relationship Id="rId2" Type="http://schemas.openxmlformats.org/officeDocument/2006/relationships/slideLayout" Target="../slideLayouts/slideLayout7.xml"/><Relationship Id="rId1" Type="http://schemas.openxmlformats.org/officeDocument/2006/relationships/tags" Target="../tags/tag5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6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slide" Target="slide76.xml"/><Relationship Id="rId3" Type="http://schemas.openxmlformats.org/officeDocument/2006/relationships/notesSlide" Target="../notesSlides/notesSlide6.xml"/><Relationship Id="rId7" Type="http://schemas.openxmlformats.org/officeDocument/2006/relationships/image" Target="../media/image8.png"/><Relationship Id="rId12" Type="http://schemas.openxmlformats.org/officeDocument/2006/relationships/slide" Target="slide7.xml"/><Relationship Id="rId2" Type="http://schemas.openxmlformats.org/officeDocument/2006/relationships/slideLayout" Target="../slideLayouts/slideLayout7.xml"/><Relationship Id="rId1" Type="http://schemas.openxmlformats.org/officeDocument/2006/relationships/tags" Target="../tags/tag7.xml"/><Relationship Id="rId6" Type="http://schemas.microsoft.com/office/2007/relationships/hdphoto" Target="../media/hdphoto5.wdp"/><Relationship Id="rId11" Type="http://schemas.openxmlformats.org/officeDocument/2006/relationships/slide" Target="slide8.xml"/><Relationship Id="rId5" Type="http://schemas.openxmlformats.org/officeDocument/2006/relationships/image" Target="../media/image7.png"/><Relationship Id="rId15" Type="http://schemas.microsoft.com/office/2007/relationships/hdphoto" Target="../media/hdphoto1.wdp"/><Relationship Id="rId10" Type="http://schemas.microsoft.com/office/2007/relationships/hdphoto" Target="../media/hdphoto8.wdp"/><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60.xml"/><Relationship Id="rId7" Type="http://schemas.openxmlformats.org/officeDocument/2006/relationships/slide" Target="slide62.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slide" Target="slide60.xml"/><Relationship Id="rId5" Type="http://schemas.openxmlformats.org/officeDocument/2006/relationships/slide" Target="slide59.xml"/><Relationship Id="rId4" Type="http://schemas.openxmlformats.org/officeDocument/2006/relationships/image" Target="../media/image13.png"/><Relationship Id="rId9"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1.png"/><Relationship Id="rId5" Type="http://schemas.openxmlformats.org/officeDocument/2006/relationships/slide" Target="slide59.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notesSlide" Target="../notesSlides/notesSlide62.xml"/><Relationship Id="rId7" Type="http://schemas.openxmlformats.org/officeDocument/2006/relationships/slide" Target="slide63.xml"/><Relationship Id="rId2" Type="http://schemas.openxmlformats.org/officeDocument/2006/relationships/slideLayout" Target="../slideLayouts/slideLayout73.xml"/><Relationship Id="rId1" Type="http://schemas.openxmlformats.org/officeDocument/2006/relationships/tags" Target="../tags/tag63.xml"/><Relationship Id="rId6" Type="http://schemas.openxmlformats.org/officeDocument/2006/relationships/slide" Target="slide62.xml"/><Relationship Id="rId11" Type="http://schemas.openxmlformats.org/officeDocument/2006/relationships/slide" Target="slide60.xml"/><Relationship Id="rId5" Type="http://schemas.openxmlformats.org/officeDocument/2006/relationships/slide" Target="slide64.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microsoft.com/office/2007/relationships/hdphoto" Target="../media/hdphoto1.wdp"/><Relationship Id="rId2" Type="http://schemas.openxmlformats.org/officeDocument/2006/relationships/slideLayout" Target="../slideLayouts/slideLayout73.xml"/><Relationship Id="rId1" Type="http://schemas.openxmlformats.org/officeDocument/2006/relationships/tags" Target="../tags/tag64.xml"/><Relationship Id="rId6" Type="http://schemas.openxmlformats.org/officeDocument/2006/relationships/image" Target="../media/image1.png"/><Relationship Id="rId5" Type="http://schemas.openxmlformats.org/officeDocument/2006/relationships/slide" Target="slide59.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notesSlide" Target="../notesSlides/notesSlide64.xml"/><Relationship Id="rId7" Type="http://schemas.openxmlformats.org/officeDocument/2006/relationships/slide" Target="slide58.xml"/><Relationship Id="rId2" Type="http://schemas.openxmlformats.org/officeDocument/2006/relationships/slideLayout" Target="../slideLayouts/slideLayout7.xml"/><Relationship Id="rId1" Type="http://schemas.openxmlformats.org/officeDocument/2006/relationships/tags" Target="../tags/tag6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66.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1.png"/><Relationship Id="rId5" Type="http://schemas.openxmlformats.org/officeDocument/2006/relationships/slide" Target="slide65.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68.xml"/><Relationship Id="rId7" Type="http://schemas.openxmlformats.org/officeDocument/2006/relationships/slide" Target="slide70.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slide" Target="slide68.xml"/><Relationship Id="rId5" Type="http://schemas.openxmlformats.org/officeDocument/2006/relationships/slide" Target="slide65.xml"/><Relationship Id="rId10" Type="http://schemas.openxmlformats.org/officeDocument/2006/relationships/slide" Target="slide66.xml"/><Relationship Id="rId4" Type="http://schemas.openxmlformats.org/officeDocument/2006/relationships/image" Target="../media/image13.png"/><Relationship Id="rId9"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1.png"/><Relationship Id="rId5" Type="http://schemas.openxmlformats.org/officeDocument/2006/relationships/slide" Target="slide6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64.xml"/><Relationship Id="rId3" Type="http://schemas.openxmlformats.org/officeDocument/2006/relationships/notesSlide" Target="../notesSlides/notesSlide7.xml"/><Relationship Id="rId7" Type="http://schemas.openxmlformats.org/officeDocument/2006/relationships/slide" Target="slide14.xml"/><Relationship Id="rId12" Type="http://schemas.openxmlformats.org/officeDocument/2006/relationships/slide" Target="slide58.xml"/><Relationship Id="rId17" Type="http://schemas.openxmlformats.org/officeDocument/2006/relationships/slide" Target="slide6.xml"/><Relationship Id="rId2" Type="http://schemas.openxmlformats.org/officeDocument/2006/relationships/slideLayout" Target="../slideLayouts/slideLayout7.xml"/><Relationship Id="rId16" Type="http://schemas.microsoft.com/office/2007/relationships/hdphoto" Target="../media/hdphoto1.wdp"/><Relationship Id="rId1" Type="http://schemas.openxmlformats.org/officeDocument/2006/relationships/tags" Target="../tags/tag8.xml"/><Relationship Id="rId6" Type="http://schemas.openxmlformats.org/officeDocument/2006/relationships/slide" Target="slide38.xml"/><Relationship Id="rId11" Type="http://schemas.openxmlformats.org/officeDocument/2006/relationships/slide" Target="slide52.xml"/><Relationship Id="rId5" Type="http://schemas.openxmlformats.org/officeDocument/2006/relationships/slide" Target="slide8.xml"/><Relationship Id="rId15" Type="http://schemas.openxmlformats.org/officeDocument/2006/relationships/image" Target="../media/image1.png"/><Relationship Id="rId10" Type="http://schemas.openxmlformats.org/officeDocument/2006/relationships/slide" Target="slide46.xml"/><Relationship Id="rId4" Type="http://schemas.openxmlformats.org/officeDocument/2006/relationships/image" Target="../media/image12.png"/><Relationship Id="rId9" Type="http://schemas.openxmlformats.org/officeDocument/2006/relationships/slide" Target="slide22.xml"/><Relationship Id="rId14" Type="http://schemas.openxmlformats.org/officeDocument/2006/relationships/slide" Target="slide70.xml"/></Relationships>
</file>

<file path=ppt/slides/_rels/slide70.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notesSlide" Target="../notesSlides/notesSlide70.xml"/><Relationship Id="rId7" Type="http://schemas.openxmlformats.org/officeDocument/2006/relationships/slide" Target="slide64.xml"/><Relationship Id="rId2" Type="http://schemas.openxmlformats.org/officeDocument/2006/relationships/slideLayout" Target="../slideLayouts/slideLayout7.xml"/><Relationship Id="rId1" Type="http://schemas.openxmlformats.org/officeDocument/2006/relationships/tags" Target="../tags/tag7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4.xml"/><Relationship Id="rId1" Type="http://schemas.openxmlformats.org/officeDocument/2006/relationships/tags" Target="../tags/tag7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72.xml"/><Relationship Id="rId7" Type="http://schemas.openxmlformats.org/officeDocument/2006/relationships/image" Target="../media/image1.png"/><Relationship Id="rId2" Type="http://schemas.openxmlformats.org/officeDocument/2006/relationships/slideLayout" Target="../slideLayouts/slideLayout95.xml"/><Relationship Id="rId1" Type="http://schemas.openxmlformats.org/officeDocument/2006/relationships/tags" Target="../tags/tag73.xml"/><Relationship Id="rId6" Type="http://schemas.openxmlformats.org/officeDocument/2006/relationships/slide" Target="slide74.xml"/><Relationship Id="rId5" Type="http://schemas.openxmlformats.org/officeDocument/2006/relationships/slide" Target="slide71.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microsoft.com/office/2007/relationships/hdphoto" Target="../media/hdphoto1.wdp"/><Relationship Id="rId2" Type="http://schemas.openxmlformats.org/officeDocument/2006/relationships/slideLayout" Target="../slideLayouts/slideLayout95.xml"/><Relationship Id="rId1" Type="http://schemas.openxmlformats.org/officeDocument/2006/relationships/tags" Target="../tags/tag74.xml"/><Relationship Id="rId6" Type="http://schemas.openxmlformats.org/officeDocument/2006/relationships/image" Target="../media/image1.png"/><Relationship Id="rId5" Type="http://schemas.openxmlformats.org/officeDocument/2006/relationships/slide" Target="slide71.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74.xml"/><Relationship Id="rId7" Type="http://schemas.openxmlformats.org/officeDocument/2006/relationships/slide" Target="slide6.xml"/><Relationship Id="rId2" Type="http://schemas.openxmlformats.org/officeDocument/2006/relationships/slideLayout" Target="../slideLayouts/slideLayout106.xml"/><Relationship Id="rId1" Type="http://schemas.openxmlformats.org/officeDocument/2006/relationships/tags" Target="../tags/tag75.xml"/><Relationship Id="rId6" Type="http://schemas.openxmlformats.org/officeDocument/2006/relationships/slide" Target="slide74.xml"/><Relationship Id="rId11" Type="http://schemas.openxmlformats.org/officeDocument/2006/relationships/slide" Target="slide76.xml"/><Relationship Id="rId5" Type="http://schemas.openxmlformats.org/officeDocument/2006/relationships/slide" Target="slide71.xml"/><Relationship Id="rId10" Type="http://schemas.openxmlformats.org/officeDocument/2006/relationships/slide" Target="slide72.xml"/><Relationship Id="rId4" Type="http://schemas.openxmlformats.org/officeDocument/2006/relationships/image" Target="../media/image13.png"/><Relationship Id="rId9"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75.xml"/><Relationship Id="rId7" Type="http://schemas.microsoft.com/office/2007/relationships/hdphoto" Target="../media/hdphoto1.wdp"/><Relationship Id="rId2" Type="http://schemas.openxmlformats.org/officeDocument/2006/relationships/slideLayout" Target="../slideLayouts/slideLayout106.xml"/><Relationship Id="rId1" Type="http://schemas.openxmlformats.org/officeDocument/2006/relationships/tags" Target="../tags/tag76.xml"/><Relationship Id="rId6" Type="http://schemas.openxmlformats.org/officeDocument/2006/relationships/image" Target="../media/image1.png"/><Relationship Id="rId5" Type="http://schemas.openxmlformats.org/officeDocument/2006/relationships/slide" Target="slide71.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8" Type="http://schemas.openxmlformats.org/officeDocument/2006/relationships/slide" Target="slide89.xml"/><Relationship Id="rId13" Type="http://schemas.openxmlformats.org/officeDocument/2006/relationships/slide" Target="slide109.xml"/><Relationship Id="rId3" Type="http://schemas.openxmlformats.org/officeDocument/2006/relationships/notesSlide" Target="../notesSlides/notesSlide76.xml"/><Relationship Id="rId7" Type="http://schemas.openxmlformats.org/officeDocument/2006/relationships/slide" Target="slide81.xml"/><Relationship Id="rId12" Type="http://schemas.openxmlformats.org/officeDocument/2006/relationships/slide" Target="slide105.xml"/><Relationship Id="rId17" Type="http://schemas.openxmlformats.org/officeDocument/2006/relationships/slide" Target="slide70.xml"/><Relationship Id="rId2" Type="http://schemas.openxmlformats.org/officeDocument/2006/relationships/slideLayout" Target="../slideLayouts/slideLayout7.xml"/><Relationship Id="rId16" Type="http://schemas.microsoft.com/office/2007/relationships/hdphoto" Target="../media/hdphoto1.wdp"/><Relationship Id="rId1" Type="http://schemas.openxmlformats.org/officeDocument/2006/relationships/tags" Target="../tags/tag77.xml"/><Relationship Id="rId6" Type="http://schemas.openxmlformats.org/officeDocument/2006/relationships/slide" Target="slide93.xml"/><Relationship Id="rId11" Type="http://schemas.openxmlformats.org/officeDocument/2006/relationships/slide" Target="slide101.xml"/><Relationship Id="rId5" Type="http://schemas.openxmlformats.org/officeDocument/2006/relationships/slide" Target="slide77.xml"/><Relationship Id="rId15" Type="http://schemas.openxmlformats.org/officeDocument/2006/relationships/image" Target="../media/image1.png"/><Relationship Id="rId10" Type="http://schemas.openxmlformats.org/officeDocument/2006/relationships/slide" Target="slide97.xml"/><Relationship Id="rId4" Type="http://schemas.openxmlformats.org/officeDocument/2006/relationships/image" Target="../media/image12.png"/><Relationship Id="rId9" Type="http://schemas.openxmlformats.org/officeDocument/2006/relationships/slide" Target="slide85.xml"/><Relationship Id="rId14" Type="http://schemas.openxmlformats.org/officeDocument/2006/relationships/slide" Target="slide113.xml"/></Relationships>
</file>

<file path=ppt/slides/_rels/slide77.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notesSlide" Target="../notesSlides/notesSlide77.xml"/><Relationship Id="rId7" Type="http://schemas.openxmlformats.org/officeDocument/2006/relationships/slide" Target="slide76.xml"/><Relationship Id="rId2" Type="http://schemas.openxmlformats.org/officeDocument/2006/relationships/slideLayout" Target="../slideLayouts/slideLayout7.xml"/><Relationship Id="rId1" Type="http://schemas.openxmlformats.org/officeDocument/2006/relationships/tags" Target="../tags/tag7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7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notesSlide" Target="../notesSlides/notesSlide79.xml"/><Relationship Id="rId7" Type="http://schemas.openxmlformats.org/officeDocument/2006/relationships/slide" Target="slide79.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slide" Target="slide81.xml"/><Relationship Id="rId5" Type="http://schemas.openxmlformats.org/officeDocument/2006/relationships/image" Target="../media/image170.png"/><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slide" Target="slide7.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80.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slide" Target="slide78.xml"/><Relationship Id="rId5" Type="http://schemas.openxmlformats.org/officeDocument/2006/relationships/image" Target="../media/image170.pn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notesSlide" Target="../notesSlides/notesSlide81.xml"/><Relationship Id="rId7" Type="http://schemas.openxmlformats.org/officeDocument/2006/relationships/slide" Target="slide77.xml"/><Relationship Id="rId2" Type="http://schemas.openxmlformats.org/officeDocument/2006/relationships/slideLayout" Target="../slideLayouts/slideLayout7.xml"/><Relationship Id="rId1" Type="http://schemas.openxmlformats.org/officeDocument/2006/relationships/tags" Target="../tags/tag8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image" Target="../media/image15.png"/><Relationship Id="rId2" Type="http://schemas.openxmlformats.org/officeDocument/2006/relationships/slideLayout" Target="../slideLayouts/slideLayout117.xml"/><Relationship Id="rId1" Type="http://schemas.openxmlformats.org/officeDocument/2006/relationships/tags" Target="../tags/tag8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notesSlide" Target="../notesSlides/notesSlide8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image" Target="../media/image1.png"/><Relationship Id="rId5" Type="http://schemas.openxmlformats.org/officeDocument/2006/relationships/slide" Target="slide82.xm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image" Target="../media/image1.png"/><Relationship Id="rId5" Type="http://schemas.openxmlformats.org/officeDocument/2006/relationships/slide" Target="slide82.xml"/><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notesSlide" Target="../notesSlides/notesSlide85.xml"/><Relationship Id="rId7" Type="http://schemas.openxmlformats.org/officeDocument/2006/relationships/slide" Target="slide81.xml"/><Relationship Id="rId2" Type="http://schemas.openxmlformats.org/officeDocument/2006/relationships/slideLayout" Target="../slideLayouts/slideLayout7.xml"/><Relationship Id="rId1" Type="http://schemas.openxmlformats.org/officeDocument/2006/relationships/tags" Target="../tags/tag8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16.png"/><Relationship Id="rId2" Type="http://schemas.openxmlformats.org/officeDocument/2006/relationships/slideLayout" Target="../slideLayouts/slideLayout117.xml"/><Relationship Id="rId1" Type="http://schemas.openxmlformats.org/officeDocument/2006/relationships/tags" Target="../tags/tag8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87.xml"/><Relationship Id="rId7" Type="http://schemas.openxmlformats.org/officeDocument/2006/relationships/slide" Target="slide86.xml"/><Relationship Id="rId2" Type="http://schemas.openxmlformats.org/officeDocument/2006/relationships/slideLayout" Target="../slideLayouts/slideLayout128.xml"/><Relationship Id="rId1" Type="http://schemas.openxmlformats.org/officeDocument/2006/relationships/tags" Target="../tags/tag88.xml"/><Relationship Id="rId6" Type="http://schemas.openxmlformats.org/officeDocument/2006/relationships/slide" Target="slide88.xml"/><Relationship Id="rId5" Type="http://schemas.openxmlformats.org/officeDocument/2006/relationships/slide" Target="slide89.xml"/><Relationship Id="rId4" Type="http://schemas.openxmlformats.org/officeDocument/2006/relationships/image" Target="../media/image13.png"/><Relationship Id="rId9"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28.xml"/><Relationship Id="rId1" Type="http://schemas.openxmlformats.org/officeDocument/2006/relationships/tags" Target="../tags/tag8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notesSlide" Target="../notesSlides/notesSlide89.xml"/><Relationship Id="rId7" Type="http://schemas.openxmlformats.org/officeDocument/2006/relationships/slide" Target="slide85.xml"/><Relationship Id="rId2" Type="http://schemas.openxmlformats.org/officeDocument/2006/relationships/slideLayout" Target="../slideLayouts/slideLayout128.xml"/><Relationship Id="rId1" Type="http://schemas.openxmlformats.org/officeDocument/2006/relationships/tags" Target="../tags/tag9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9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notesSlide" Target="../notesSlides/notesSlide91.xml"/><Relationship Id="rId7" Type="http://schemas.microsoft.com/office/2007/relationships/hdphoto" Target="../media/hdphoto1.wdp"/><Relationship Id="rId2" Type="http://schemas.openxmlformats.org/officeDocument/2006/relationships/slideLayout" Target="../slideLayouts/slideLayout117.xml"/><Relationship Id="rId1" Type="http://schemas.openxmlformats.org/officeDocument/2006/relationships/tags" Target="../tags/tag92.xml"/><Relationship Id="rId6" Type="http://schemas.openxmlformats.org/officeDocument/2006/relationships/image" Target="../media/image1.png"/><Relationship Id="rId5" Type="http://schemas.openxmlformats.org/officeDocument/2006/relationships/slide" Target="slide90.xml"/><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microsoft.com/office/2007/relationships/hdphoto" Target="../media/hdphoto1.wdp"/><Relationship Id="rId2" Type="http://schemas.openxmlformats.org/officeDocument/2006/relationships/slideLayout" Target="../slideLayouts/slideLayout117.xml"/><Relationship Id="rId1" Type="http://schemas.openxmlformats.org/officeDocument/2006/relationships/tags" Target="../tags/tag93.xml"/><Relationship Id="rId6" Type="http://schemas.openxmlformats.org/officeDocument/2006/relationships/image" Target="../media/image1.png"/><Relationship Id="rId5" Type="http://schemas.openxmlformats.org/officeDocument/2006/relationships/slide" Target="slide90.xml"/><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notesSlide" Target="../notesSlides/notesSlide93.xml"/><Relationship Id="rId7" Type="http://schemas.openxmlformats.org/officeDocument/2006/relationships/slide" Target="slide89.xml"/><Relationship Id="rId2" Type="http://schemas.openxmlformats.org/officeDocument/2006/relationships/slideLayout" Target="../slideLayouts/slideLayout117.xml"/><Relationship Id="rId1" Type="http://schemas.openxmlformats.org/officeDocument/2006/relationships/tags" Target="../tags/tag9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8.png"/><Relationship Id="rId2" Type="http://schemas.openxmlformats.org/officeDocument/2006/relationships/slideLayout" Target="../slideLayouts/slideLayout139.xml"/><Relationship Id="rId1" Type="http://schemas.openxmlformats.org/officeDocument/2006/relationships/tags" Target="../tags/tag9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95.xml"/><Relationship Id="rId7" Type="http://schemas.openxmlformats.org/officeDocument/2006/relationships/slide" Target="slide94.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slide" Target="slide95.xml"/><Relationship Id="rId5" Type="http://schemas.openxmlformats.org/officeDocument/2006/relationships/slide" Target="slide97.xml"/><Relationship Id="rId4" Type="http://schemas.openxmlformats.org/officeDocument/2006/relationships/image" Target="../media/image13.png"/><Relationship Id="rId9"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9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notesSlide" Target="../notesSlides/notesSlide97.xml"/><Relationship Id="rId7" Type="http://schemas.openxmlformats.org/officeDocument/2006/relationships/slide" Target="slide93.xml"/><Relationship Id="rId2" Type="http://schemas.openxmlformats.org/officeDocument/2006/relationships/slideLayout" Target="../slideLayouts/slideLayout7.xml"/><Relationship Id="rId1" Type="http://schemas.openxmlformats.org/officeDocument/2006/relationships/tags" Target="../tags/tag9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notesSlide" Target="../notesSlides/notesSlide99.xml"/><Relationship Id="rId7" Type="http://schemas.openxmlformats.org/officeDocument/2006/relationships/slide" Target="slide98.xml"/><Relationship Id="rId2" Type="http://schemas.openxmlformats.org/officeDocument/2006/relationships/slideLayout" Target="../slideLayouts/slideLayout150.xml"/><Relationship Id="rId1" Type="http://schemas.openxmlformats.org/officeDocument/2006/relationships/tags" Target="../tags/tag100.xml"/><Relationship Id="rId6" Type="http://schemas.openxmlformats.org/officeDocument/2006/relationships/slide" Target="slide99.xml"/><Relationship Id="rId5" Type="http://schemas.openxmlformats.org/officeDocument/2006/relationships/slide" Target="slide101.xml"/><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64" b="99495" l="8850" r="97850">
                        <a14:foregroundMark x1="81300" y1="25199" x2="81300" y2="25199"/>
                        <a14:foregroundMark x1="81000" y1="21227" x2="81000" y2="21227"/>
                        <a14:foregroundMark x1="83750" y1="23032" x2="83750" y2="23032"/>
                        <a14:foregroundMark x1="68500" y1="72635" x2="68500" y2="72635"/>
                        <a14:foregroundMark x1="61850" y1="73574" x2="61850" y2="73574"/>
                        <a14:foregroundMark x1="65150" y1="77040" x2="65150" y2="77040"/>
                        <a14:foregroundMark x1="89200" y1="77040" x2="89200" y2="77040"/>
                        <a14:foregroundMark x1="85850" y1="70469" x2="85850" y2="70469"/>
                        <a14:foregroundMark x1="87100" y1="67365" x2="87100" y2="67365"/>
                        <a14:foregroundMark x1="82600" y1="70686" x2="87950" y2="71769"/>
                        <a14:foregroundMark x1="88100" y1="73357" x2="91850" y2="72274"/>
                        <a14:foregroundMark x1="90300" y1="69964" x2="90300" y2="69964"/>
                        <a14:foregroundMark x1="85900" y1="80000" x2="85900" y2="80000"/>
                        <a14:foregroundMark x1="82750" y1="79278" x2="82750" y2="79278"/>
                        <a14:foregroundMark x1="81950" y1="78628" x2="81950" y2="78628"/>
                        <a14:foregroundMark x1="91100" y1="78412" x2="91100" y2="78412"/>
                        <a14:foregroundMark x1="84000" y1="85199" x2="84000" y2="85199"/>
                        <a14:foregroundMark x1="89350" y1="83827" x2="89350" y2="83827"/>
                        <a14:foregroundMark x1="82750" y1="93141" x2="87150" y2="93357"/>
                        <a14:foregroundMark x1="92650" y1="93357" x2="94250" y2="91552"/>
                        <a14:foregroundMark x1="36050" y1="34585" x2="36050" y2="38412"/>
                        <a14:foregroundMark x1="36200" y1="40433" x2="38250" y2="40217"/>
                        <a14:foregroundMark x1="39350" y1="38628" x2="65450" y2="36173"/>
                        <a14:foregroundMark x1="43900" y1="48881" x2="53800" y2="49531"/>
                        <a14:foregroundMark x1="34300" y1="61372" x2="67950" y2="61588"/>
                        <a14:foregroundMark x1="54750" y1="51119" x2="54750" y2="51119"/>
                        <a14:foregroundMark x1="80250" y1="83827" x2="80250" y2="83827"/>
                        <a14:foregroundMark x1="87950" y1="67004" x2="87950" y2="67004"/>
                        <a14:foregroundMark x1="87750" y1="68953" x2="87750" y2="68953"/>
                        <a14:foregroundMark x1="88200" y1="65848" x2="88200" y2="65848"/>
                        <a14:foregroundMark x1="88650" y1="65776" x2="88650" y2="65776"/>
                        <a14:foregroundMark x1="89000" y1="66931" x2="89000" y2="66931"/>
                        <a14:foregroundMark x1="89200" y1="66137" x2="89200" y2="66137"/>
                        <a14:foregroundMark x1="89200" y1="65560" x2="89200" y2="65560"/>
                        <a14:foregroundMark x1="87200" y1="64621" x2="87200" y2="64621"/>
                        <a14:foregroundMark x1="88200" y1="63899" x2="88200" y2="63899"/>
                        <a14:foregroundMark x1="76716" y1="24488" x2="76716" y2="24488"/>
                        <a14:foregroundMark x1="79003" y1="22696" x2="79003" y2="22696"/>
                        <a14:foregroundMark x1="79003" y1="27474" x2="79003" y2="27474"/>
                        <a14:foregroundMark x1="84751" y1="23549" x2="84751" y2="23549"/>
                        <a14:foregroundMark x1="80821" y1="23294" x2="80821" y2="23294"/>
                        <a14:foregroundMark x1="76716" y1="24488" x2="79824" y2="24744"/>
                        <a14:foregroundMark x1="79824" y1="26877" x2="79824" y2="19966"/>
                        <a14:foregroundMark x1="82933" y1="76621" x2="92199" y2="77048"/>
                        <a14:foregroundMark x1="87742" y1="74573" x2="87801" y2="86860"/>
                        <a14:foregroundMark x1="87801" y1="86860" x2="89384" y2="93686"/>
                        <a14:backgroundMark x1="87200" y1="65343" x2="87200" y2="65343"/>
                        <a14:backgroundMark x1="88700" y1="66498" x2="88700" y2="66498"/>
                        <a14:backgroundMark x1="82488" y1="22706" x2="82488" y2="22706"/>
                      </a14:backgroundRemoval>
                    </a14:imgEffect>
                  </a14:imgLayer>
                </a14:imgProps>
              </a:ext>
              <a:ext uri="{28A0092B-C50C-407E-A947-70E740481C1C}">
                <a14:useLocalDpi xmlns:a14="http://schemas.microsoft.com/office/drawing/2010/main" val="0"/>
              </a:ext>
            </a:extLst>
          </a:blip>
          <a:srcRect l="4375" r="4027"/>
          <a:stretch/>
        </p:blipFill>
        <p:spPr>
          <a:xfrm>
            <a:off x="2724696" y="596280"/>
            <a:ext cx="6729066" cy="5064968"/>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60591" t="-10790" r="-11133" b="-18878"/>
          <a:stretch/>
        </p:blipFill>
        <p:spPr>
          <a:xfrm rot="20331017">
            <a:off x="3453647" y="3269418"/>
            <a:ext cx="1688246" cy="2622681"/>
          </a:xfrm>
          <a:prstGeom prst="ellipse">
            <a:avLst/>
          </a:prstGeom>
        </p:spPr>
      </p:pic>
      <p:sp>
        <p:nvSpPr>
          <p:cNvPr id="3" name="Rounded Rectangle 2">
            <a:hlinkClick r:id="" action="ppaction://hlinkshowjump?jump=nextslide"/>
          </p:cNvPr>
          <p:cNvSpPr/>
          <p:nvPr/>
        </p:nvSpPr>
        <p:spPr>
          <a:xfrm>
            <a:off x="4932075" y="5474839"/>
            <a:ext cx="2314309" cy="884151"/>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r>
              <a:rPr lang="id-ID" sz="4000" b="1" dirty="0" smtClean="0">
                <a:solidFill>
                  <a:sysClr val="windowText" lastClr="000000"/>
                </a:solidFill>
                <a:effectLst>
                  <a:glow rad="139700">
                    <a:schemeClr val="accent4">
                      <a:satMod val="175000"/>
                      <a:alpha val="40000"/>
                    </a:schemeClr>
                  </a:glow>
                </a:effectLst>
              </a:rPr>
              <a:t>START</a:t>
            </a:r>
            <a:r>
              <a:rPr lang="id-ID" sz="3200" b="1" dirty="0" smtClean="0">
                <a:solidFill>
                  <a:sysClr val="windowText" lastClr="000000"/>
                </a:solidFill>
                <a:effectLst>
                  <a:glow rad="139700">
                    <a:schemeClr val="accent4">
                      <a:satMod val="175000"/>
                      <a:alpha val="40000"/>
                    </a:schemeClr>
                  </a:glow>
                </a:effectLst>
              </a:rPr>
              <a:t> </a:t>
            </a:r>
            <a:endParaRPr lang="de-AT" sz="3200" b="1" dirty="0">
              <a:solidFill>
                <a:sysClr val="windowText" lastClr="000000"/>
              </a:solidFill>
              <a:effectLst>
                <a:glow rad="139700">
                  <a:schemeClr val="accent4">
                    <a:satMod val="175000"/>
                    <a:alpha val="40000"/>
                  </a:schemeClr>
                </a:glow>
              </a:effectLst>
            </a:endParaRPr>
          </a:p>
        </p:txBody>
      </p:sp>
    </p:spTree>
    <p:custDataLst>
      <p:tags r:id="rId1"/>
    </p:custDataLst>
    <p:extLst>
      <p:ext uri="{BB962C8B-B14F-4D97-AF65-F5344CB8AC3E}">
        <p14:creationId xmlns:p14="http://schemas.microsoft.com/office/powerpoint/2010/main" val="1817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250" fill="hold"/>
                                        <p:tgtEl>
                                          <p:spTgt spid="3"/>
                                        </p:tgtEl>
                                        <p:attrNameLst>
                                          <p:attrName>ppt_w</p:attrName>
                                        </p:attrNameLst>
                                      </p:cBhvr>
                                      <p:tavLst>
                                        <p:tav tm="0">
                                          <p:val>
                                            <p:fltVal val="0"/>
                                          </p:val>
                                        </p:tav>
                                        <p:tav tm="100000">
                                          <p:val>
                                            <p:strVal val="#ppt_w"/>
                                          </p:val>
                                        </p:tav>
                                      </p:tavLst>
                                    </p:anim>
                                    <p:anim calcmode="lin" valueType="num">
                                      <p:cBhvr>
                                        <p:cTn id="14" dur="1250" fill="hold"/>
                                        <p:tgtEl>
                                          <p:spTgt spid="3"/>
                                        </p:tgtEl>
                                        <p:attrNameLst>
                                          <p:attrName>ppt_h</p:attrName>
                                        </p:attrNameLst>
                                      </p:cBhvr>
                                      <p:tavLst>
                                        <p:tav tm="0">
                                          <p:val>
                                            <p:fltVal val="0"/>
                                          </p:val>
                                        </p:tav>
                                        <p:tav tm="100000">
                                          <p:val>
                                            <p:strVal val="#ppt_h"/>
                                          </p:val>
                                        </p:tav>
                                      </p:tavLst>
                                    </p:anim>
                                    <p:animEffect transition="in" filter="fade">
                                      <p:cBhvr>
                                        <p:cTn id="15"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1</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3785652"/>
          </a:xfrm>
          <a:prstGeom prst="rect">
            <a:avLst/>
          </a:prstGeom>
          <a:noFill/>
        </p:spPr>
        <p:txBody>
          <a:bodyPr wrap="square" rtlCol="0">
            <a:spAutoFit/>
          </a:bodyPr>
          <a:lstStyle/>
          <a:p>
            <a:r>
              <a:rPr lang="en-US" sz="2400" dirty="0" err="1"/>
              <a:t>Tentukan</a:t>
            </a:r>
            <a:r>
              <a:rPr lang="en-US" sz="2400" dirty="0"/>
              <a:t> </a:t>
            </a:r>
            <a:r>
              <a:rPr lang="en-US" sz="2400" dirty="0" err="1"/>
              <a:t>apakah</a:t>
            </a:r>
            <a:r>
              <a:rPr lang="en-US" sz="2400" dirty="0"/>
              <a:t> </a:t>
            </a:r>
            <a:r>
              <a:rPr lang="en-US" sz="2400" dirty="0" err="1"/>
              <a:t>penyataan</a:t>
            </a:r>
            <a:r>
              <a:rPr lang="en-US" sz="2400" dirty="0"/>
              <a:t> </a:t>
            </a:r>
            <a:r>
              <a:rPr lang="en-US" sz="2400" dirty="0" err="1"/>
              <a:t>berikut</a:t>
            </a:r>
            <a:r>
              <a:rPr lang="en-US" sz="2400" dirty="0"/>
              <a:t> </a:t>
            </a:r>
            <a:r>
              <a:rPr lang="en-US" sz="2400" dirty="0" err="1"/>
              <a:t>ini</a:t>
            </a:r>
            <a:r>
              <a:rPr lang="en-US" sz="2400" dirty="0"/>
              <a:t> </a:t>
            </a:r>
            <a:r>
              <a:rPr lang="en-US" sz="2400" dirty="0" err="1"/>
              <a:t>sesuai</a:t>
            </a:r>
            <a:r>
              <a:rPr lang="en-US" sz="2400" dirty="0"/>
              <a:t> </a:t>
            </a:r>
            <a:r>
              <a:rPr lang="en-US" sz="2400" dirty="0" err="1"/>
              <a:t>dengan</a:t>
            </a:r>
            <a:r>
              <a:rPr lang="en-US" sz="2400" dirty="0"/>
              <a:t> </a:t>
            </a:r>
            <a:r>
              <a:rPr lang="en-US" sz="2400" dirty="0" err="1"/>
              <a:t>isi</a:t>
            </a:r>
            <a:r>
              <a:rPr lang="en-US" sz="2400" dirty="0"/>
              <a:t> </a:t>
            </a:r>
            <a:r>
              <a:rPr lang="en-US" sz="2400" dirty="0" err="1"/>
              <a:t>teks</a:t>
            </a:r>
            <a:r>
              <a:rPr lang="en-US" sz="2400" dirty="0"/>
              <a:t>!</a:t>
            </a:r>
          </a:p>
          <a:p>
            <a:r>
              <a:rPr lang="en-US" sz="2400" dirty="0" err="1"/>
              <a:t>Pilih</a:t>
            </a:r>
            <a:r>
              <a:rPr lang="en-US" sz="2400" dirty="0"/>
              <a:t> </a:t>
            </a:r>
            <a:r>
              <a:rPr lang="en-US" sz="2400" dirty="0" err="1"/>
              <a:t>benar</a:t>
            </a:r>
            <a:r>
              <a:rPr lang="en-US" sz="2400" dirty="0"/>
              <a:t> </a:t>
            </a:r>
            <a:r>
              <a:rPr lang="en-US" sz="2400" dirty="0" err="1"/>
              <a:t>atau</a:t>
            </a:r>
            <a:r>
              <a:rPr lang="en-US" sz="2400" dirty="0"/>
              <a:t> </a:t>
            </a:r>
            <a:r>
              <a:rPr lang="en-US" sz="2400" dirty="0" err="1"/>
              <a:t>salah</a:t>
            </a:r>
            <a:r>
              <a:rPr lang="en-US" sz="2400" dirty="0"/>
              <a:t> </a:t>
            </a:r>
            <a:r>
              <a:rPr lang="en-US" sz="2400" dirty="0" err="1"/>
              <a:t>pada</a:t>
            </a:r>
            <a:r>
              <a:rPr lang="en-US" sz="2400" dirty="0"/>
              <a:t> </a:t>
            </a:r>
            <a:r>
              <a:rPr lang="en-US" sz="2400" dirty="0" err="1"/>
              <a:t>setiap</a:t>
            </a:r>
            <a:r>
              <a:rPr lang="en-US" sz="2400" dirty="0"/>
              <a:t> </a:t>
            </a:r>
            <a:r>
              <a:rPr lang="en-US" sz="2400" dirty="0" err="1"/>
              <a:t>pernyataan</a:t>
            </a:r>
            <a:r>
              <a:rPr lang="en-US" sz="2400" dirty="0"/>
              <a:t> </a:t>
            </a:r>
            <a:r>
              <a:rPr lang="en-US" sz="2400" dirty="0" err="1"/>
              <a:t>berikut</a:t>
            </a:r>
            <a:r>
              <a:rPr lang="en-US" sz="2400" dirty="0"/>
              <a:t>!. </a:t>
            </a:r>
          </a:p>
          <a:p>
            <a:endParaRPr lang="en-US" sz="2400" dirty="0"/>
          </a:p>
          <a:p>
            <a:r>
              <a:rPr lang="en-US" sz="2400" dirty="0" err="1"/>
              <a:t>Pernyataan</a:t>
            </a:r>
            <a:endParaRPr lang="en-US" sz="2400" dirty="0"/>
          </a:p>
          <a:p>
            <a:pPr marL="342900" indent="-342900">
              <a:buFontTx/>
              <a:buChar char="-"/>
            </a:pPr>
            <a:r>
              <a:rPr lang="en-US" sz="2400" dirty="0"/>
              <a:t>Tanah yang </a:t>
            </a:r>
            <a:r>
              <a:rPr lang="en-US" sz="2400" dirty="0" err="1"/>
              <a:t>kita</a:t>
            </a:r>
            <a:r>
              <a:rPr lang="en-US" sz="2400" dirty="0"/>
              <a:t> </a:t>
            </a:r>
            <a:r>
              <a:rPr lang="en-US" sz="2400" dirty="0" err="1"/>
              <a:t>gunakan</a:t>
            </a:r>
            <a:r>
              <a:rPr lang="en-US" sz="2400" dirty="0"/>
              <a:t> </a:t>
            </a:r>
            <a:r>
              <a:rPr lang="en-US" sz="2400" dirty="0" err="1"/>
              <a:t>untuk</a:t>
            </a:r>
            <a:r>
              <a:rPr lang="en-US" sz="2400" dirty="0"/>
              <a:t> </a:t>
            </a:r>
            <a:r>
              <a:rPr lang="en-US" sz="2400" dirty="0" err="1"/>
              <a:t>menanam</a:t>
            </a:r>
            <a:r>
              <a:rPr lang="en-US" sz="2400" dirty="0"/>
              <a:t> </a:t>
            </a:r>
            <a:r>
              <a:rPr lang="en-US" sz="2400" dirty="0" err="1"/>
              <a:t>harus</a:t>
            </a:r>
            <a:r>
              <a:rPr lang="en-US" sz="2400" dirty="0"/>
              <a:t> </a:t>
            </a:r>
            <a:r>
              <a:rPr lang="en-US" sz="2400" dirty="0" err="1"/>
              <a:t>gembur</a:t>
            </a:r>
            <a:r>
              <a:rPr lang="en-US" sz="2400" dirty="0"/>
              <a:t> </a:t>
            </a:r>
            <a:r>
              <a:rPr lang="en-US" sz="2400" dirty="0" err="1"/>
              <a:t>dan</a:t>
            </a:r>
            <a:r>
              <a:rPr lang="en-US" sz="2400" dirty="0"/>
              <a:t> </a:t>
            </a:r>
            <a:r>
              <a:rPr lang="en-US" sz="2400" dirty="0" err="1"/>
              <a:t>subur</a:t>
            </a:r>
            <a:r>
              <a:rPr lang="en-US" sz="2400" dirty="0"/>
              <a:t>.</a:t>
            </a:r>
          </a:p>
          <a:p>
            <a:endParaRPr lang="id-ID" sz="2400" dirty="0"/>
          </a:p>
          <a:p>
            <a:endParaRPr lang="en-US" sz="2400" dirty="0"/>
          </a:p>
          <a:p>
            <a:endParaRPr lang="en-US" sz="2400" dirty="0"/>
          </a:p>
          <a:p>
            <a:pPr marL="342900" indent="-342900">
              <a:buFontTx/>
              <a:buChar char="-"/>
            </a:pPr>
            <a:r>
              <a:rPr lang="en-US" sz="2400" dirty="0" err="1"/>
              <a:t>Tanaman</a:t>
            </a:r>
            <a:r>
              <a:rPr lang="en-US" sz="2400" dirty="0"/>
              <a:t> yang </a:t>
            </a:r>
            <a:r>
              <a:rPr lang="en-US" sz="2400" dirty="0" err="1"/>
              <a:t>kita</a:t>
            </a:r>
            <a:r>
              <a:rPr lang="en-US" sz="2400" dirty="0"/>
              <a:t> </a:t>
            </a:r>
            <a:r>
              <a:rPr lang="en-US" sz="2400" dirty="0" err="1"/>
              <a:t>tanam</a:t>
            </a:r>
            <a:r>
              <a:rPr lang="en-US" sz="2400" dirty="0"/>
              <a:t> </a:t>
            </a:r>
            <a:r>
              <a:rPr lang="en-US" sz="2400" dirty="0" err="1"/>
              <a:t>harus</a:t>
            </a:r>
            <a:r>
              <a:rPr lang="en-US" sz="2400" dirty="0"/>
              <a:t> </a:t>
            </a:r>
            <a:r>
              <a:rPr lang="en-US" sz="2400" dirty="0" err="1"/>
              <a:t>disirami</a:t>
            </a:r>
            <a:r>
              <a:rPr lang="en-US" sz="2400" dirty="0"/>
              <a:t> </a:t>
            </a:r>
            <a:r>
              <a:rPr lang="en-US" sz="2400" dirty="0" err="1"/>
              <a:t>pagi</a:t>
            </a:r>
            <a:r>
              <a:rPr lang="en-US" sz="2400" dirty="0"/>
              <a:t> </a:t>
            </a:r>
            <a:r>
              <a:rPr lang="en-US" sz="2400" dirty="0" err="1"/>
              <a:t>dan</a:t>
            </a:r>
            <a:r>
              <a:rPr lang="en-US" sz="2400" dirty="0"/>
              <a:t> sore.</a:t>
            </a: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15789" y="534244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39878" y="534720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59331" y="371385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371385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1</a:t>
            </a:r>
            <a:endParaRPr lang="de-AT" sz="2400" dirty="0">
              <a:latin typeface="+mj-lt"/>
            </a:endParaRPr>
          </a:p>
        </p:txBody>
      </p:sp>
      <p:pic>
        <p:nvPicPr>
          <p:cNvPr id="12" name="Picture 11">
            <a:hlinkClick r:id="rId8" action="ppaction://hlinksldjump"/>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4698770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4339650"/>
          </a:xfrm>
          <a:prstGeom prst="rect">
            <a:avLst/>
          </a:prstGeom>
          <a:noFill/>
        </p:spPr>
        <p:txBody>
          <a:bodyPr wrap="square" rtlCol="0">
            <a:spAutoFit/>
          </a:bodyPr>
          <a:lstStyle/>
          <a:p>
            <a:r>
              <a:rPr lang="en-US" sz="2400" dirty="0" err="1"/>
              <a:t>Luas</a:t>
            </a:r>
            <a:r>
              <a:rPr lang="en-US" sz="2400" dirty="0"/>
              <a:t> </a:t>
            </a:r>
            <a:r>
              <a:rPr lang="en-US" sz="2400" dirty="0" err="1"/>
              <a:t>permukaan</a:t>
            </a:r>
            <a:r>
              <a:rPr lang="en-US" sz="2400" dirty="0"/>
              <a:t> </a:t>
            </a:r>
            <a:r>
              <a:rPr lang="en-US" sz="2400" dirty="0" err="1"/>
              <a:t>meja</a:t>
            </a:r>
            <a:r>
              <a:rPr lang="en-US" sz="2400" dirty="0"/>
              <a:t> V </a:t>
            </a:r>
            <a:r>
              <a:rPr lang="en-US" sz="2400" dirty="0" err="1"/>
              <a:t>sama</a:t>
            </a:r>
            <a:r>
              <a:rPr lang="en-US" sz="2400" dirty="0"/>
              <a:t> </a:t>
            </a:r>
            <a:r>
              <a:rPr lang="en-US" sz="2400" dirty="0" err="1"/>
              <a:t>dengan</a:t>
            </a:r>
            <a:r>
              <a:rPr lang="en-US" sz="2400" dirty="0"/>
              <a:t> </a:t>
            </a:r>
            <a:r>
              <a:rPr lang="en-US" sz="2400" dirty="0" err="1"/>
              <a:t>meja</a:t>
            </a:r>
            <a:r>
              <a:rPr lang="en-US" sz="2400" dirty="0"/>
              <a:t> I. </a:t>
            </a:r>
            <a:r>
              <a:rPr lang="en-US" sz="2400" dirty="0" err="1"/>
              <a:t>Bagian</a:t>
            </a:r>
            <a:r>
              <a:rPr lang="en-US" sz="2400" dirty="0"/>
              <a:t> </a:t>
            </a:r>
            <a:r>
              <a:rPr lang="en-US" sz="2400" dirty="0" err="1"/>
              <a:t>atas</a:t>
            </a:r>
            <a:r>
              <a:rPr lang="en-US" sz="2400" dirty="0"/>
              <a:t> </a:t>
            </a:r>
            <a:r>
              <a:rPr lang="en-US" sz="2400" dirty="0" err="1"/>
              <a:t>meja</a:t>
            </a:r>
            <a:r>
              <a:rPr lang="en-US" sz="2400" dirty="0"/>
              <a:t> V </a:t>
            </a:r>
            <a:r>
              <a:rPr lang="en-US" sz="2400" dirty="0" err="1"/>
              <a:t>akan</a:t>
            </a:r>
            <a:r>
              <a:rPr lang="en-US" sz="2400" dirty="0"/>
              <a:t> </a:t>
            </a:r>
            <a:r>
              <a:rPr lang="en-US" sz="2400" dirty="0" err="1"/>
              <a:t>ditutupi</a:t>
            </a:r>
            <a:r>
              <a:rPr lang="en-US" sz="2400" dirty="0"/>
              <a:t> </a:t>
            </a:r>
            <a:r>
              <a:rPr lang="en-US" sz="2400" dirty="0" err="1"/>
              <a:t>taplak</a:t>
            </a:r>
            <a:r>
              <a:rPr lang="en-US" sz="2400" dirty="0"/>
              <a:t> </a:t>
            </a:r>
            <a:r>
              <a:rPr lang="en-US" sz="2400" dirty="0" err="1"/>
              <a:t>meja</a:t>
            </a:r>
            <a:r>
              <a:rPr lang="en-US" sz="2400" dirty="0"/>
              <a:t>. </a:t>
            </a:r>
            <a:r>
              <a:rPr lang="en-US" sz="2400" dirty="0" err="1"/>
              <a:t>Taplak</a:t>
            </a:r>
            <a:r>
              <a:rPr lang="en-US" sz="2400" dirty="0"/>
              <a:t> </a:t>
            </a:r>
            <a:r>
              <a:rPr lang="en-US" sz="2400" dirty="0" err="1"/>
              <a:t>meja</a:t>
            </a:r>
            <a:r>
              <a:rPr lang="en-US" sz="2400" dirty="0"/>
              <a:t> </a:t>
            </a:r>
            <a:r>
              <a:rPr lang="en-US" sz="2400" dirty="0" err="1"/>
              <a:t>tersebut</a:t>
            </a:r>
            <a:r>
              <a:rPr lang="en-US" sz="2400" dirty="0"/>
              <a:t> </a:t>
            </a:r>
            <a:r>
              <a:rPr lang="en-US" sz="2400" dirty="0" err="1"/>
              <a:t>dari</a:t>
            </a:r>
            <a:r>
              <a:rPr lang="en-US" sz="2400" dirty="0"/>
              <a:t> </a:t>
            </a:r>
            <a:r>
              <a:rPr lang="en-US" sz="2400" dirty="0" err="1"/>
              <a:t>kain</a:t>
            </a:r>
            <a:r>
              <a:rPr lang="en-US" sz="2400" dirty="0"/>
              <a:t> yang </a:t>
            </a:r>
            <a:r>
              <a:rPr lang="en-US" sz="2400" dirty="0" err="1"/>
              <a:t>berbentuk</a:t>
            </a:r>
            <a:r>
              <a:rPr lang="en-US" sz="2400" dirty="0"/>
              <a:t> </a:t>
            </a:r>
            <a:r>
              <a:rPr lang="en-US" sz="2400" dirty="0" err="1"/>
              <a:t>persegi</a:t>
            </a:r>
            <a:r>
              <a:rPr lang="en-US" sz="2400" dirty="0"/>
              <a:t> </a:t>
            </a:r>
            <a:r>
              <a:rPr lang="en-US" sz="2400" dirty="0" err="1"/>
              <a:t>panjang</a:t>
            </a:r>
            <a:r>
              <a:rPr lang="en-US" sz="2400" dirty="0"/>
              <a:t>. </a:t>
            </a:r>
            <a:r>
              <a:rPr lang="en-US" sz="2400" dirty="0" err="1"/>
              <a:t>Tandai</a:t>
            </a:r>
            <a:r>
              <a:rPr lang="en-US" sz="2400" dirty="0"/>
              <a:t> </a:t>
            </a:r>
            <a:r>
              <a:rPr lang="en-US" sz="2400" dirty="0" err="1"/>
              <a:t>pada</a:t>
            </a:r>
            <a:r>
              <a:rPr lang="en-US" sz="2400" dirty="0"/>
              <a:t> </a:t>
            </a:r>
            <a:r>
              <a:rPr lang="en-US" sz="2400" dirty="0" err="1"/>
              <a:t>kolom</a:t>
            </a:r>
            <a:r>
              <a:rPr lang="en-US" sz="2400" dirty="0"/>
              <a:t> </a:t>
            </a:r>
            <a:r>
              <a:rPr lang="en-US" sz="2400" dirty="0" err="1"/>
              <a:t>Benar</a:t>
            </a:r>
            <a:r>
              <a:rPr lang="en-US" sz="2400" dirty="0"/>
              <a:t> </a:t>
            </a:r>
            <a:r>
              <a:rPr lang="en-US" sz="2400" dirty="0" err="1"/>
              <a:t>atau</a:t>
            </a:r>
            <a:r>
              <a:rPr lang="en-US" sz="2400" dirty="0"/>
              <a:t> Salah </a:t>
            </a:r>
            <a:r>
              <a:rPr lang="en-US" sz="2400" dirty="0" err="1"/>
              <a:t>untuk</a:t>
            </a:r>
            <a:r>
              <a:rPr lang="en-US" sz="2400" dirty="0"/>
              <a:t> </a:t>
            </a:r>
            <a:r>
              <a:rPr lang="en-US" sz="2400" dirty="0" err="1"/>
              <a:t>ukuran</a:t>
            </a:r>
            <a:r>
              <a:rPr lang="en-US" sz="2400" dirty="0"/>
              <a:t> </a:t>
            </a:r>
            <a:r>
              <a:rPr lang="en-US" sz="2400" dirty="0" err="1"/>
              <a:t>taplak</a:t>
            </a:r>
            <a:r>
              <a:rPr lang="en-US" sz="2400" dirty="0"/>
              <a:t> </a:t>
            </a:r>
            <a:r>
              <a:rPr lang="en-US" sz="2400" dirty="0" err="1"/>
              <a:t>meja</a:t>
            </a:r>
            <a:r>
              <a:rPr lang="en-US" sz="2400" dirty="0"/>
              <a:t> yang </a:t>
            </a:r>
            <a:r>
              <a:rPr lang="en-US" sz="2400" dirty="0" err="1"/>
              <a:t>dapat</a:t>
            </a:r>
            <a:r>
              <a:rPr lang="en-US" sz="2400" dirty="0"/>
              <a:t> </a:t>
            </a:r>
            <a:r>
              <a:rPr lang="en-US" sz="2400" dirty="0" err="1"/>
              <a:t>menutup</a:t>
            </a:r>
            <a:r>
              <a:rPr lang="en-US" sz="2400" dirty="0"/>
              <a:t> </a:t>
            </a:r>
            <a:r>
              <a:rPr lang="en-US" sz="2400" dirty="0" err="1"/>
              <a:t>seluruh</a:t>
            </a:r>
            <a:r>
              <a:rPr lang="en-US" sz="2400" dirty="0"/>
              <a:t> </a:t>
            </a:r>
            <a:r>
              <a:rPr lang="en-US" sz="2400" dirty="0" err="1"/>
              <a:t>permukaan</a:t>
            </a:r>
            <a:r>
              <a:rPr lang="en-US" sz="2400" dirty="0"/>
              <a:t> </a:t>
            </a:r>
            <a:r>
              <a:rPr lang="en-US" sz="2400" dirty="0" err="1"/>
              <a:t>meja</a:t>
            </a:r>
            <a:r>
              <a:rPr lang="en-US" sz="2400" dirty="0"/>
              <a:t> V!</a:t>
            </a:r>
            <a:endParaRPr lang="id-ID" sz="2400" dirty="0"/>
          </a:p>
          <a:p>
            <a:endParaRPr lang="id-ID" sz="24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Panjang 125 cm dan lebar 85 cm</a:t>
            </a:r>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Panjang 130 cm lebar 75 cm</a:t>
            </a:r>
            <a:endParaRPr lang="en-US" sz="22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74464" y="577065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extLst>
              <a:ext uri="{FF2B5EF4-FFF2-40B4-BE49-F238E27FC236}">
                <a16:creationId xmlns="" xmlns:a16="http://schemas.microsoft.com/office/drawing/2014/main" id="{A4C9C561-A9DF-C040-9657-6B217C09FC1B}"/>
              </a:ext>
            </a:extLst>
          </p:cNvPr>
          <p:cNvSpPr/>
          <p:nvPr/>
        </p:nvSpPr>
        <p:spPr>
          <a:xfrm>
            <a:off x="1974465" y="424706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178445"/>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6384326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22"/>
                                        </p:tgtEl>
                                      </p:cBhvr>
                                    </p:animEffect>
                                    <p:animScale>
                                      <p:cBhvr>
                                        <p:cTn id="7" dur="7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7 </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0" name="Picture 9"/>
          <p:cNvPicPr/>
          <p:nvPr/>
        </p:nvPicPr>
        <p:blipFill rotWithShape="1">
          <a:blip r:embed="rId7">
            <a:extLst>
              <a:ext uri="{28A0092B-C50C-407E-A947-70E740481C1C}">
                <a14:useLocalDpi xmlns:a14="http://schemas.microsoft.com/office/drawing/2010/main" val="0"/>
              </a:ext>
            </a:extLst>
          </a:blip>
          <a:srcRect l="35864" t="50000" r="26693" b="15690"/>
          <a:stretch/>
        </p:blipFill>
        <p:spPr bwMode="auto">
          <a:xfrm>
            <a:off x="2139532" y="2708920"/>
            <a:ext cx="5201172" cy="2617846"/>
          </a:xfrm>
          <a:prstGeom prst="rect">
            <a:avLst/>
          </a:prstGeom>
          <a:noFill/>
          <a:ln>
            <a:noFill/>
          </a:ln>
        </p:spPr>
      </p:pic>
      <p:sp>
        <p:nvSpPr>
          <p:cNvPr id="12" name="TextBox 11"/>
          <p:cNvSpPr txBox="1"/>
          <p:nvPr/>
        </p:nvSpPr>
        <p:spPr>
          <a:xfrm>
            <a:off x="1064568" y="1484784"/>
            <a:ext cx="8192744" cy="1015663"/>
          </a:xfrm>
          <a:prstGeom prst="rect">
            <a:avLst/>
          </a:prstGeom>
          <a:noFill/>
        </p:spPr>
        <p:txBody>
          <a:bodyPr wrap="square" rtlCol="0">
            <a:spAutoFit/>
          </a:bodyPr>
          <a:lstStyle/>
          <a:p>
            <a:pPr algn="just"/>
            <a:r>
              <a:rPr lang="id-ID" sz="2000" dirty="0">
                <a:solidFill>
                  <a:prstClr val="black"/>
                </a:solidFill>
              </a:rPr>
              <a:t>Banu bersama ayah pergi ke toko untuk membeli perlengkapan sekolah.</a:t>
            </a:r>
          </a:p>
          <a:p>
            <a:pPr algn="just"/>
            <a:r>
              <a:rPr lang="id-ID" sz="2000" dirty="0">
                <a:solidFill>
                  <a:prstClr val="black"/>
                </a:solidFill>
              </a:rPr>
              <a:t>Daftar harga beberapa perlengkapan sekolah antara lain:</a:t>
            </a:r>
          </a:p>
          <a:p>
            <a:endParaRPr lang="de-AT" sz="2000" dirty="0"/>
          </a:p>
        </p:txBody>
      </p:sp>
      <p:grpSp>
        <p:nvGrpSpPr>
          <p:cNvPr id="11" name="Group 10"/>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4" name="TextBox 13"/>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1364006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pernyataan yang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Harga 5 Bolpoin lebih murah  dibandingkan harga 4 buku tulis.</a:t>
            </a:r>
            <a:endParaRPr lang="en-US" sz="2000" b="1" dirty="0">
              <a:solidFill>
                <a:prstClr val="white"/>
              </a:solidFill>
            </a:endParaRPr>
          </a:p>
        </p:txBody>
      </p:sp>
      <p:sp>
        <p:nvSpPr>
          <p:cNvPr id="19" name="Rectangle 18">
            <a:hlinkClick r:id="" action="ppaction://hlinkshowjump?jump=nextslide"/>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Harga sepuluh buku tulis sama seperti harga 2 sepatu</a:t>
            </a:r>
            <a:endParaRPr lang="en-US" sz="2000" b="1" dirty="0">
              <a:solidFill>
                <a:prstClr val="white"/>
              </a:solidFill>
            </a:endParaRPr>
          </a:p>
        </p:txBody>
      </p:sp>
      <p:sp>
        <p:nvSpPr>
          <p:cNvPr id="20" name="Rectangle 19">
            <a:hlinkClick r:id="rId7" action="ppaction://hlinksldjump"/>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Harga satu buah tas hampir sama dengan harga  31 buah bolpoin.</a:t>
            </a:r>
            <a:endParaRPr lang="en-US" sz="2000" b="1"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7" name="Group 16"/>
          <p:cNvGrpSpPr/>
          <p:nvPr/>
        </p:nvGrpSpPr>
        <p:grpSpPr>
          <a:xfrm>
            <a:off x="101828" y="104185"/>
            <a:ext cx="2556000" cy="720000"/>
            <a:chOff x="1928664" y="1988840"/>
            <a:chExt cx="2592288" cy="1152128"/>
          </a:xfrm>
        </p:grpSpPr>
        <p:sp>
          <p:nvSpPr>
            <p:cNvPr id="18" name="Oval 1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21" name="TextBox 20"/>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7</a:t>
              </a:r>
              <a:endParaRPr lang="de-AT" sz="2400" b="1" dirty="0">
                <a:solidFill>
                  <a:prstClr val="black"/>
                </a:solidFill>
              </a:endParaRPr>
            </a:p>
          </p:txBody>
        </p:sp>
      </p:grpSp>
      <p:grpSp>
        <p:nvGrpSpPr>
          <p:cNvPr id="22" name="Group 21"/>
          <p:cNvGrpSpPr/>
          <p:nvPr/>
        </p:nvGrpSpPr>
        <p:grpSpPr>
          <a:xfrm>
            <a:off x="6704402" y="420612"/>
            <a:ext cx="2478236" cy="343780"/>
            <a:chOff x="6704402" y="420612"/>
            <a:chExt cx="2478236" cy="343780"/>
          </a:xfrm>
        </p:grpSpPr>
        <p:sp>
          <p:nvSpPr>
            <p:cNvPr id="23" name="TextBox 2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4" name="TextBox 23"/>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9311905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pernyataan yang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3" name="Rectangle 12"/>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Harga 5 Bolpoin lebih murah  dibandingkan harga 4 buku tulis.</a:t>
            </a:r>
            <a:endParaRPr lang="en-US" sz="2000" b="1" dirty="0">
              <a:solidFill>
                <a:prstClr val="white"/>
              </a:solidFill>
            </a:endParaRPr>
          </a:p>
        </p:txBody>
      </p:sp>
      <p:sp>
        <p:nvSpPr>
          <p:cNvPr id="20" name="Rectangle 19"/>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Harga satu buah tas hampir sama dengan harga  31 buah bolpoin.</a:t>
            </a:r>
            <a:endParaRPr lang="en-US" sz="2000" b="1"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2" name="Rectangle 21"/>
          <p:cNvSpPr/>
          <p:nvPr/>
        </p:nvSpPr>
        <p:spPr>
          <a:xfrm>
            <a:off x="246450" y="144253"/>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73919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25"/>
                                        </p:tgtEl>
                                      </p:cBhvr>
                                    </p:animEffect>
                                    <p:animScale>
                                      <p:cBhvr>
                                        <p:cTn id="7" dur="7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8 </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2" name="TextBox 11"/>
          <p:cNvSpPr txBox="1"/>
          <p:nvPr/>
        </p:nvSpPr>
        <p:spPr>
          <a:xfrm>
            <a:off x="1064568" y="1484784"/>
            <a:ext cx="8192744" cy="1015663"/>
          </a:xfrm>
          <a:prstGeom prst="rect">
            <a:avLst/>
          </a:prstGeom>
          <a:noFill/>
        </p:spPr>
        <p:txBody>
          <a:bodyPr wrap="square" rtlCol="0">
            <a:spAutoFit/>
          </a:bodyPr>
          <a:lstStyle/>
          <a:p>
            <a:pPr algn="just"/>
            <a:r>
              <a:rPr lang="id-ID" sz="2000" dirty="0">
                <a:solidFill>
                  <a:prstClr val="black"/>
                </a:solidFill>
              </a:rPr>
              <a:t>Bela memiliki buku tulis, penggaris, dan buku gambar.</a:t>
            </a:r>
          </a:p>
          <a:p>
            <a:pPr algn="just"/>
            <a:r>
              <a:rPr lang="id-ID" sz="2000" dirty="0">
                <a:solidFill>
                  <a:prstClr val="black"/>
                </a:solidFill>
              </a:rPr>
              <a:t>Gambar-gambar berikut merupakan barang-barang bela.</a:t>
            </a:r>
          </a:p>
          <a:p>
            <a:endParaRPr lang="de-AT" sz="2000" dirty="0">
              <a:solidFill>
                <a:prstClr val="black"/>
              </a:solidFill>
            </a:endParaRPr>
          </a:p>
        </p:txBody>
      </p:sp>
      <p:pic>
        <p:nvPicPr>
          <p:cNvPr id="11" name="Picture 10"/>
          <p:cNvPicPr/>
          <p:nvPr/>
        </p:nvPicPr>
        <p:blipFill rotWithShape="1">
          <a:blip r:embed="rId7" cstate="print">
            <a:extLst>
              <a:ext uri="{28A0092B-C50C-407E-A947-70E740481C1C}">
                <a14:useLocalDpi xmlns:a14="http://schemas.microsoft.com/office/drawing/2010/main" val="0"/>
              </a:ext>
            </a:extLst>
          </a:blip>
          <a:srcRect l="35844" t="37384" r="22290" b="12153"/>
          <a:stretch/>
        </p:blipFill>
        <p:spPr>
          <a:xfrm>
            <a:off x="1352600" y="2636912"/>
            <a:ext cx="5832648" cy="3672408"/>
          </a:xfrm>
          <a:prstGeom prst="rect">
            <a:avLst/>
          </a:prstGeom>
        </p:spPr>
      </p:pic>
      <p:grpSp>
        <p:nvGrpSpPr>
          <p:cNvPr id="13" name="Group 12"/>
          <p:cNvGrpSpPr/>
          <p:nvPr/>
        </p:nvGrpSpPr>
        <p:grpSpPr>
          <a:xfrm>
            <a:off x="6704402" y="420612"/>
            <a:ext cx="2478236" cy="343780"/>
            <a:chOff x="6704402" y="420612"/>
            <a:chExt cx="2478236" cy="343780"/>
          </a:xfrm>
        </p:grpSpPr>
        <p:sp>
          <p:nvSpPr>
            <p:cNvPr id="14" name="TextBox 13"/>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234805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8</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7478970"/>
          </a:xfrm>
          <a:prstGeom prst="rect">
            <a:avLst/>
          </a:prstGeom>
          <a:noFill/>
        </p:spPr>
        <p:txBody>
          <a:bodyPr wrap="square" rtlCol="0">
            <a:spAutoFit/>
          </a:bodyPr>
          <a:lstStyle/>
          <a:p>
            <a:r>
              <a:rPr lang="id-ID" sz="2400" dirty="0">
                <a:solidFill>
                  <a:prstClr val="black"/>
                </a:solidFill>
              </a:rPr>
              <a:t>Pernyataan berikut berkaitan dengan barang-barang Bela.</a:t>
            </a:r>
          </a:p>
          <a:p>
            <a:r>
              <a:rPr lang="id-ID" sz="2200" dirty="0">
                <a:solidFill>
                  <a:prstClr val="black"/>
                </a:solidFill>
              </a:rPr>
              <a:t>Tentukan Benar atau Salah setiap pernyataan tersebut!</a:t>
            </a:r>
          </a:p>
          <a:p>
            <a:endParaRPr lang="id-ID" sz="2200" dirty="0">
              <a:solidFill>
                <a:prstClr val="black"/>
              </a:solidFill>
            </a:endParaRPr>
          </a:p>
          <a:p>
            <a:r>
              <a:rPr lang="id-ID" sz="2200" dirty="0">
                <a:solidFill>
                  <a:prstClr val="black"/>
                </a:solidFill>
              </a:rPr>
              <a:t>Pernyataan</a:t>
            </a:r>
            <a:endParaRPr lang="en-US" sz="2200" dirty="0">
              <a:solidFill>
                <a:prstClr val="black"/>
              </a:solidFill>
            </a:endParaRPr>
          </a:p>
          <a:p>
            <a:pPr marL="342900" indent="-342900">
              <a:buFont typeface="Arial" pitchFamily="34" charset="0"/>
              <a:buChar char="•"/>
            </a:pPr>
            <a:r>
              <a:rPr lang="id-ID" sz="2200" dirty="0">
                <a:solidFill>
                  <a:prstClr val="black"/>
                </a:solidFill>
              </a:rPr>
              <a:t>Jika penggaris patah menjadi dua bagian yang sama besar, maka satu bagian penggaris menjadi </a:t>
            </a:r>
            <a:r>
              <a:rPr lang="id-ID" sz="2400" dirty="0"/>
              <a:t>20 Cm</a:t>
            </a:r>
            <a:r>
              <a:rPr lang="id-ID" sz="2400" baseline="30000" dirty="0"/>
              <a:t>3</a:t>
            </a:r>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id-ID" sz="2400" dirty="0"/>
          </a:p>
          <a:p>
            <a:endParaRPr lang="id-ID" sz="2400" dirty="0"/>
          </a:p>
          <a:p>
            <a:pPr marL="342900" indent="-342900">
              <a:buFont typeface="Arial" pitchFamily="34" charset="0"/>
              <a:buChar char="•"/>
            </a:pPr>
            <a:r>
              <a:rPr lang="id-ID" sz="2400" dirty="0"/>
              <a:t>Luas permukaan meja belajar Bela adalah 4.500 Cm</a:t>
            </a:r>
            <a:r>
              <a:rPr lang="id-ID" sz="2400" baseline="30000" dirty="0"/>
              <a:t>3</a:t>
            </a:r>
            <a:endParaRPr lang="id-ID" sz="2400" dirty="0"/>
          </a:p>
          <a:p>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de-AT" sz="2400" dirty="0"/>
          </a:p>
          <a:p>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de-AT" sz="2400" dirty="0"/>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endParaRPr lang="en-US" sz="22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90835" y="502949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71383" y="502949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 action="ppaction://hlinkshowjump?jump=nextslide"/>
            <a:extLst>
              <a:ext uri="{FF2B5EF4-FFF2-40B4-BE49-F238E27FC236}">
                <a16:creationId xmlns="" xmlns:a16="http://schemas.microsoft.com/office/drawing/2014/main" id="{A4C9C561-A9DF-C040-9657-6B217C09FC1B}"/>
              </a:ext>
            </a:extLst>
          </p:cNvPr>
          <p:cNvSpPr/>
          <p:nvPr/>
        </p:nvSpPr>
        <p:spPr>
          <a:xfrm>
            <a:off x="1990836" y="359899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rId6" action="ppaction://hlinksldjump"/>
            <a:extLst>
              <a:ext uri="{FF2B5EF4-FFF2-40B4-BE49-F238E27FC236}">
                <a16:creationId xmlns="" xmlns:a16="http://schemas.microsoft.com/office/drawing/2014/main" id="{5C7DE3F6-8A45-AE47-ACAF-F6A8C20B1AB7}"/>
              </a:ext>
            </a:extLst>
          </p:cNvPr>
          <p:cNvSpPr/>
          <p:nvPr/>
        </p:nvSpPr>
        <p:spPr>
          <a:xfrm>
            <a:off x="3871383" y="359899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1977140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7478970"/>
          </a:xfrm>
          <a:prstGeom prst="rect">
            <a:avLst/>
          </a:prstGeom>
          <a:noFill/>
        </p:spPr>
        <p:txBody>
          <a:bodyPr wrap="square" rtlCol="0">
            <a:spAutoFit/>
          </a:bodyPr>
          <a:lstStyle/>
          <a:p>
            <a:r>
              <a:rPr lang="id-ID" sz="2400" dirty="0">
                <a:solidFill>
                  <a:prstClr val="black"/>
                </a:solidFill>
              </a:rPr>
              <a:t>Pernyataan berikut berkaitan dengan barang-barang Bela.</a:t>
            </a:r>
          </a:p>
          <a:p>
            <a:r>
              <a:rPr lang="id-ID" sz="2200" dirty="0">
                <a:solidFill>
                  <a:prstClr val="black"/>
                </a:solidFill>
              </a:rPr>
              <a:t>Tentukan Benar atau Salah setiap pernyataan tersebut!</a:t>
            </a:r>
          </a:p>
          <a:p>
            <a:endParaRPr lang="id-ID" sz="2200" dirty="0">
              <a:solidFill>
                <a:prstClr val="black"/>
              </a:solidFill>
            </a:endParaRPr>
          </a:p>
          <a:p>
            <a:r>
              <a:rPr lang="id-ID" sz="2200" dirty="0">
                <a:solidFill>
                  <a:prstClr val="black"/>
                </a:solidFill>
              </a:rPr>
              <a:t>Pernyataan</a:t>
            </a:r>
            <a:endParaRPr lang="en-US" sz="2200" dirty="0">
              <a:solidFill>
                <a:prstClr val="black"/>
              </a:solidFill>
            </a:endParaRPr>
          </a:p>
          <a:p>
            <a:pPr marL="342900" indent="-342900">
              <a:buFont typeface="Arial" pitchFamily="34" charset="0"/>
              <a:buChar char="•"/>
            </a:pPr>
            <a:r>
              <a:rPr lang="id-ID" sz="2200" dirty="0">
                <a:solidFill>
                  <a:prstClr val="black"/>
                </a:solidFill>
              </a:rPr>
              <a:t>Jika penggaris patah menjadi dua bagian yang sama besar, maka satu bagian penggaris menjadi </a:t>
            </a:r>
            <a:r>
              <a:rPr lang="id-ID" sz="2400" dirty="0"/>
              <a:t>20 Cm</a:t>
            </a:r>
            <a:r>
              <a:rPr lang="id-ID" sz="2400" baseline="30000" dirty="0"/>
              <a:t>3</a:t>
            </a:r>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id-ID" sz="2400" dirty="0"/>
          </a:p>
          <a:p>
            <a:endParaRPr lang="id-ID" sz="2400" dirty="0"/>
          </a:p>
          <a:p>
            <a:pPr marL="342900" indent="-342900">
              <a:buFont typeface="Arial" pitchFamily="34" charset="0"/>
              <a:buChar char="•"/>
            </a:pPr>
            <a:r>
              <a:rPr lang="id-ID" sz="2400" dirty="0"/>
              <a:t>Luas permukaan meja belajar Bela adalah 4.500 Cm</a:t>
            </a:r>
            <a:r>
              <a:rPr lang="id-ID" sz="2400" baseline="30000" dirty="0"/>
              <a:t>3</a:t>
            </a:r>
            <a:endParaRPr lang="id-ID" sz="2400" dirty="0"/>
          </a:p>
          <a:p>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de-AT" sz="2400" dirty="0"/>
          </a:p>
          <a:p>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de-AT" sz="2400" dirty="0"/>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endParaRPr lang="en-US" sz="22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592642" y="512118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7" name="Rectangle 6">
            <a:extLst>
              <a:ext uri="{FF2B5EF4-FFF2-40B4-BE49-F238E27FC236}">
                <a16:creationId xmlns="" xmlns:a16="http://schemas.microsoft.com/office/drawing/2014/main" id="{5C7DE3F6-8A45-AE47-ACAF-F6A8C20B1AB7}"/>
              </a:ext>
            </a:extLst>
          </p:cNvPr>
          <p:cNvSpPr/>
          <p:nvPr/>
        </p:nvSpPr>
        <p:spPr>
          <a:xfrm>
            <a:off x="1592643" y="357301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140883"/>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540219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28"/>
                                        </p:tgtEl>
                                      </p:cBhvr>
                                    </p:animEffect>
                                    <p:animScale>
                                      <p:cBhvr>
                                        <p:cTn id="7" dur="7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2308324"/>
          </a:xfrm>
          <a:prstGeom prst="rect">
            <a:avLst/>
          </a:prstGeom>
          <a:noFill/>
        </p:spPr>
        <p:txBody>
          <a:bodyPr wrap="square" rtlCol="0">
            <a:spAutoFit/>
          </a:bodyPr>
          <a:lstStyle/>
          <a:p>
            <a:pPr marL="342900" indent="-342900">
              <a:buFontTx/>
              <a:buChar char="-"/>
            </a:pPr>
            <a:r>
              <a:rPr lang="en-US" sz="2400" dirty="0"/>
              <a:t>Tanah yang </a:t>
            </a:r>
            <a:r>
              <a:rPr lang="en-US" sz="2400" dirty="0" err="1"/>
              <a:t>kita</a:t>
            </a:r>
            <a:r>
              <a:rPr lang="en-US" sz="2400" dirty="0"/>
              <a:t> </a:t>
            </a:r>
            <a:r>
              <a:rPr lang="en-US" sz="2400" dirty="0" err="1"/>
              <a:t>gunakan</a:t>
            </a:r>
            <a:r>
              <a:rPr lang="en-US" sz="2400" dirty="0"/>
              <a:t> </a:t>
            </a:r>
            <a:r>
              <a:rPr lang="en-US" sz="2400" dirty="0" err="1"/>
              <a:t>untuk</a:t>
            </a:r>
            <a:r>
              <a:rPr lang="en-US" sz="2400" dirty="0"/>
              <a:t> </a:t>
            </a:r>
            <a:r>
              <a:rPr lang="en-US" sz="2400" dirty="0" err="1"/>
              <a:t>menanam</a:t>
            </a:r>
            <a:r>
              <a:rPr lang="en-US" sz="2400" dirty="0"/>
              <a:t> </a:t>
            </a:r>
            <a:r>
              <a:rPr lang="en-US" sz="2400" dirty="0" err="1"/>
              <a:t>harus</a:t>
            </a:r>
            <a:r>
              <a:rPr lang="en-US" sz="2400" dirty="0"/>
              <a:t> </a:t>
            </a:r>
            <a:r>
              <a:rPr lang="en-US" sz="2400" dirty="0" err="1"/>
              <a:t>gembur</a:t>
            </a:r>
            <a:r>
              <a:rPr lang="en-US" sz="2400" dirty="0"/>
              <a:t> </a:t>
            </a:r>
            <a:r>
              <a:rPr lang="en-US" sz="2400" dirty="0" err="1"/>
              <a:t>dan</a:t>
            </a:r>
            <a:r>
              <a:rPr lang="en-US" sz="2400" dirty="0"/>
              <a:t> </a:t>
            </a:r>
            <a:r>
              <a:rPr lang="en-US" sz="2400" dirty="0" err="1"/>
              <a:t>subur</a:t>
            </a:r>
            <a:r>
              <a:rPr lang="en-US" sz="2400" dirty="0"/>
              <a:t>.</a:t>
            </a:r>
          </a:p>
          <a:p>
            <a:endParaRPr lang="id-ID" sz="2400" dirty="0"/>
          </a:p>
          <a:p>
            <a:endParaRPr lang="en-US" sz="2400" dirty="0"/>
          </a:p>
          <a:p>
            <a:endParaRPr lang="en-US" sz="2400" dirty="0"/>
          </a:p>
          <a:p>
            <a:pPr marL="342900" indent="-342900">
              <a:buFontTx/>
              <a:buChar char="-"/>
            </a:pPr>
            <a:r>
              <a:rPr lang="en-US" sz="2400" dirty="0" err="1"/>
              <a:t>Tanaman</a:t>
            </a:r>
            <a:r>
              <a:rPr lang="en-US" sz="2400" dirty="0"/>
              <a:t> yang </a:t>
            </a:r>
            <a:r>
              <a:rPr lang="en-US" sz="2400" dirty="0" err="1"/>
              <a:t>kita</a:t>
            </a:r>
            <a:r>
              <a:rPr lang="en-US" sz="2400" dirty="0"/>
              <a:t> </a:t>
            </a:r>
            <a:r>
              <a:rPr lang="en-US" sz="2400" dirty="0" err="1"/>
              <a:t>tanam</a:t>
            </a:r>
            <a:r>
              <a:rPr lang="en-US" sz="2400" dirty="0"/>
              <a:t> </a:t>
            </a:r>
            <a:r>
              <a:rPr lang="en-US" sz="2400" dirty="0" err="1"/>
              <a:t>harus</a:t>
            </a:r>
            <a:r>
              <a:rPr lang="en-US" sz="2400" dirty="0"/>
              <a:t> </a:t>
            </a:r>
            <a:r>
              <a:rPr lang="en-US" sz="2400" dirty="0" err="1"/>
              <a:t>disirami</a:t>
            </a:r>
            <a:r>
              <a:rPr lang="en-US" sz="2400" dirty="0"/>
              <a:t> </a:t>
            </a:r>
            <a:r>
              <a:rPr lang="en-US" sz="2400" dirty="0" err="1"/>
              <a:t>pagi</a:t>
            </a:r>
            <a:r>
              <a:rPr lang="en-US" sz="2400" dirty="0"/>
              <a:t> </a:t>
            </a:r>
            <a:r>
              <a:rPr lang="en-US" sz="2400" dirty="0" err="1"/>
              <a:t>dan</a:t>
            </a:r>
            <a:r>
              <a:rPr lang="en-US" sz="2400" dirty="0"/>
              <a:t> sore.</a:t>
            </a:r>
          </a:p>
        </p:txBody>
      </p:sp>
      <p:sp>
        <p:nvSpPr>
          <p:cNvPr id="10" name="Rectangle 9">
            <a:extLst>
              <a:ext uri="{FF2B5EF4-FFF2-40B4-BE49-F238E27FC236}">
                <a16:creationId xmlns="" xmlns:a16="http://schemas.microsoft.com/office/drawing/2014/main" id="{5C7DE3F6-8A45-AE47-ACAF-F6A8C20B1AB7}"/>
              </a:ext>
            </a:extLst>
          </p:cNvPr>
          <p:cNvSpPr/>
          <p:nvPr/>
        </p:nvSpPr>
        <p:spPr>
          <a:xfrm>
            <a:off x="1920337" y="382504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12" name="Rectangle 11"/>
          <p:cNvSpPr/>
          <p:nvPr/>
        </p:nvSpPr>
        <p:spPr>
          <a:xfrm>
            <a:off x="246450" y="202753"/>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6" name="Rectangle 5">
            <a:extLst>
              <a:ext uri="{FF2B5EF4-FFF2-40B4-BE49-F238E27FC236}">
                <a16:creationId xmlns="" xmlns:a16="http://schemas.microsoft.com/office/drawing/2014/main" id="{A4C9C561-A9DF-C040-9657-6B217C09FC1B}"/>
              </a:ext>
            </a:extLst>
          </p:cNvPr>
          <p:cNvSpPr/>
          <p:nvPr/>
        </p:nvSpPr>
        <p:spPr>
          <a:xfrm>
            <a:off x="1920337" y="242292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1</a:t>
            </a:r>
            <a:endParaRPr lang="de-AT" sz="2400" dirty="0">
              <a:latin typeface="+mj-lt"/>
            </a:endParaRPr>
          </a:p>
        </p:txBody>
      </p:sp>
      <p:pic>
        <p:nvPicPr>
          <p:cNvPr id="9" name="Picture 8">
            <a:hlinkClick r:id="rId6" action="ppaction://hlinksldjump"/>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1" name="Right Arrow 10">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3" name="Right Arrow 12">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814688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9 </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2" name="TextBox 11"/>
          <p:cNvSpPr txBox="1"/>
          <p:nvPr/>
        </p:nvSpPr>
        <p:spPr>
          <a:xfrm>
            <a:off x="1064568" y="1484784"/>
            <a:ext cx="8192744" cy="1323439"/>
          </a:xfrm>
          <a:prstGeom prst="rect">
            <a:avLst/>
          </a:prstGeom>
          <a:noFill/>
        </p:spPr>
        <p:txBody>
          <a:bodyPr wrap="square" rtlCol="0">
            <a:spAutoFit/>
          </a:bodyPr>
          <a:lstStyle/>
          <a:p>
            <a:pPr algn="just"/>
            <a:r>
              <a:rPr lang="id-ID" sz="2000" dirty="0">
                <a:solidFill>
                  <a:prstClr val="black"/>
                </a:solidFill>
              </a:rPr>
              <a:t>Anto mempunyai  beberapa balok mainan yang ditempel gambar buah-buahan. Balok-balok ini kemudian dimasukkan ke dalam kantong yang tidak tembus pandang.</a:t>
            </a:r>
          </a:p>
          <a:p>
            <a:endParaRPr lang="de-AT" sz="2000" dirty="0">
              <a:solidFill>
                <a:prstClr val="black"/>
              </a:solidFill>
            </a:endParaRPr>
          </a:p>
        </p:txBody>
      </p:sp>
      <p:pic>
        <p:nvPicPr>
          <p:cNvPr id="13" name="Picture 12"/>
          <p:cNvPicPr/>
          <p:nvPr/>
        </p:nvPicPr>
        <p:blipFill rotWithShape="1">
          <a:blip r:embed="rId7" cstate="print">
            <a:extLst>
              <a:ext uri="{28A0092B-C50C-407E-A947-70E740481C1C}">
                <a14:useLocalDpi xmlns:a14="http://schemas.microsoft.com/office/drawing/2010/main" val="0"/>
              </a:ext>
            </a:extLst>
          </a:blip>
          <a:srcRect l="34800" t="35624" r="33791" b="41348"/>
          <a:stretch/>
        </p:blipFill>
        <p:spPr>
          <a:xfrm>
            <a:off x="2432720" y="3116424"/>
            <a:ext cx="4752528" cy="2616832"/>
          </a:xfrm>
          <a:prstGeom prst="rect">
            <a:avLst/>
          </a:prstGeom>
        </p:spPr>
      </p:pic>
      <p:grpSp>
        <p:nvGrpSpPr>
          <p:cNvPr id="11" name="Group 10"/>
          <p:cNvGrpSpPr/>
          <p:nvPr/>
        </p:nvGrpSpPr>
        <p:grpSpPr>
          <a:xfrm>
            <a:off x="6704402" y="420612"/>
            <a:ext cx="2478236" cy="343780"/>
            <a:chOff x="6704402" y="420612"/>
            <a:chExt cx="2478236" cy="343780"/>
          </a:xfrm>
        </p:grpSpPr>
        <p:sp>
          <p:nvSpPr>
            <p:cNvPr id="14" name="TextBox 13"/>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962481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9</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200329"/>
          </a:xfrm>
          <a:prstGeom prst="rect">
            <a:avLst/>
          </a:prstGeom>
          <a:noFill/>
        </p:spPr>
        <p:txBody>
          <a:bodyPr wrap="square" rtlCol="0">
            <a:spAutoFit/>
          </a:bodyPr>
          <a:lstStyle/>
          <a:p>
            <a:pPr algn="just">
              <a:lnSpc>
                <a:spcPct val="150000"/>
              </a:lnSpc>
            </a:pPr>
            <a:r>
              <a:rPr lang="id-ID" sz="2400" dirty="0">
                <a:solidFill>
                  <a:prstClr val="black"/>
                </a:solidFill>
              </a:rPr>
              <a:t>Anto kemudian mengambil satu balok dengan mata tertutup. Kotak balok bergambar yang paling mungkin terambil adalah.</a:t>
            </a: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7" name="Rectangle 16">
            <a:hlinkClick r:id="rId8" action="ppaction://hlinksldjump"/>
          </p:cNvPr>
          <p:cNvSpPr/>
          <p:nvPr/>
        </p:nvSpPr>
        <p:spPr>
          <a:xfrm>
            <a:off x="991467" y="2637470"/>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Strawberry</a:t>
            </a:r>
            <a:endParaRPr lang="en-US" sz="2000" b="1" dirty="0">
              <a:solidFill>
                <a:prstClr val="white"/>
              </a:solidFill>
            </a:endParaRPr>
          </a:p>
        </p:txBody>
      </p:sp>
      <p:sp>
        <p:nvSpPr>
          <p:cNvPr id="18" name="Rectangle 17">
            <a:hlinkClick r:id="" action="ppaction://hlinkshowjump?jump=nextslide"/>
          </p:cNvPr>
          <p:cNvSpPr/>
          <p:nvPr/>
        </p:nvSpPr>
        <p:spPr>
          <a:xfrm>
            <a:off x="1018062" y="3577107"/>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Pisang</a:t>
            </a:r>
            <a:endParaRPr lang="en-US" sz="2000" b="1" dirty="0">
              <a:solidFill>
                <a:prstClr val="white"/>
              </a:solidFill>
            </a:endParaRPr>
          </a:p>
        </p:txBody>
      </p:sp>
      <p:sp>
        <p:nvSpPr>
          <p:cNvPr id="21" name="Rectangle 20">
            <a:hlinkClick r:id="" action="ppaction://hlinkshowjump?jump=nextslide"/>
          </p:cNvPr>
          <p:cNvSpPr/>
          <p:nvPr/>
        </p:nvSpPr>
        <p:spPr>
          <a:xfrm>
            <a:off x="1044657" y="4516744"/>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Belimbing</a:t>
            </a:r>
            <a:endParaRPr lang="en-US" sz="2000" b="1" dirty="0">
              <a:solidFill>
                <a:prstClr val="white"/>
              </a:solidFill>
            </a:endParaRPr>
          </a:p>
        </p:txBody>
      </p:sp>
      <p:sp>
        <p:nvSpPr>
          <p:cNvPr id="22" name="Rectangle 21">
            <a:hlinkClick r:id="" action="ppaction://hlinkshowjump?jump=nextslide"/>
          </p:cNvPr>
          <p:cNvSpPr/>
          <p:nvPr/>
        </p:nvSpPr>
        <p:spPr>
          <a:xfrm>
            <a:off x="1071252" y="5456381"/>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Apel</a:t>
            </a:r>
            <a:endParaRPr lang="en-US" sz="2000" b="1" dirty="0">
              <a:solidFill>
                <a:prstClr val="white"/>
              </a:solidFill>
            </a:endParaRPr>
          </a:p>
        </p:txBody>
      </p:sp>
      <p:grpSp>
        <p:nvGrpSpPr>
          <p:cNvPr id="19" name="Group 18"/>
          <p:cNvGrpSpPr/>
          <p:nvPr/>
        </p:nvGrpSpPr>
        <p:grpSpPr>
          <a:xfrm>
            <a:off x="6704402" y="420612"/>
            <a:ext cx="2478236" cy="343780"/>
            <a:chOff x="6704402" y="420612"/>
            <a:chExt cx="2478236" cy="343780"/>
          </a:xfrm>
        </p:grpSpPr>
        <p:sp>
          <p:nvSpPr>
            <p:cNvPr id="20" name="TextBox 1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2494764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200329"/>
          </a:xfrm>
          <a:prstGeom prst="rect">
            <a:avLst/>
          </a:prstGeom>
          <a:noFill/>
        </p:spPr>
        <p:txBody>
          <a:bodyPr wrap="square" rtlCol="0">
            <a:spAutoFit/>
          </a:bodyPr>
          <a:lstStyle/>
          <a:p>
            <a:pPr algn="just">
              <a:lnSpc>
                <a:spcPct val="150000"/>
              </a:lnSpc>
            </a:pPr>
            <a:r>
              <a:rPr lang="id-ID" sz="2400" dirty="0">
                <a:solidFill>
                  <a:prstClr val="black"/>
                </a:solidFill>
              </a:rPr>
              <a:t>Anto kemudian mengambil satu balok dengan mata tertutup. Kotak balok bergambar yang paling mungkin terambil adalah.</a:t>
            </a: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sp>
        <p:nvSpPr>
          <p:cNvPr id="11" name="Rectangle 10"/>
          <p:cNvSpPr/>
          <p:nvPr/>
        </p:nvSpPr>
        <p:spPr>
          <a:xfrm>
            <a:off x="244004" y="192132"/>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7" name="Rectangle 16"/>
          <p:cNvSpPr/>
          <p:nvPr/>
        </p:nvSpPr>
        <p:spPr>
          <a:xfrm>
            <a:off x="991467" y="2637470"/>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Strawberry</a:t>
            </a:r>
            <a:endParaRPr lang="en-US" sz="2000" b="1" dirty="0">
              <a:solidFill>
                <a:prstClr val="white"/>
              </a:solidFill>
            </a:endParaRPr>
          </a:p>
        </p:txBody>
      </p:sp>
      <p:grpSp>
        <p:nvGrpSpPr>
          <p:cNvPr id="10" name="Group 9"/>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0928270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524428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31"/>
                                        </p:tgtEl>
                                      </p:cBhvr>
                                    </p:animEffect>
                                    <p:animScale>
                                      <p:cBhvr>
                                        <p:cTn id="7" dur="7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10 </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2" name="TextBox 11"/>
          <p:cNvSpPr txBox="1"/>
          <p:nvPr/>
        </p:nvSpPr>
        <p:spPr>
          <a:xfrm>
            <a:off x="1064568" y="1484784"/>
            <a:ext cx="8192744" cy="1015663"/>
          </a:xfrm>
          <a:prstGeom prst="rect">
            <a:avLst/>
          </a:prstGeom>
          <a:noFill/>
        </p:spPr>
        <p:txBody>
          <a:bodyPr wrap="square" rtlCol="0">
            <a:spAutoFit/>
          </a:bodyPr>
          <a:lstStyle/>
          <a:p>
            <a:pPr algn="just"/>
            <a:r>
              <a:rPr lang="id-ID" sz="2000" dirty="0">
                <a:solidFill>
                  <a:prstClr val="black"/>
                </a:solidFill>
              </a:rPr>
              <a:t>Sanggar seni sahabat akan mengadakan lomba melukis tingkat sekolah dasar. Ucok dan Yosep mendapat tugas menerima pendaftaran peserta lomba. Mereka mencatat pendaftar dalam bentuk gambar seperti berikut</a:t>
            </a:r>
          </a:p>
        </p:txBody>
      </p:sp>
      <p:pic>
        <p:nvPicPr>
          <p:cNvPr id="11" name="Picture 10">
            <a:extLst>
              <a:ext uri="{FF2B5EF4-FFF2-40B4-BE49-F238E27FC236}">
                <a16:creationId xmlns="" xmlns:a16="http://schemas.microsoft.com/office/drawing/2014/main" id="{39097608-BBAC-EF4F-BEBC-AC20BF18BCD1}"/>
              </a:ext>
            </a:extLst>
          </p:cNvPr>
          <p:cNvPicPr/>
          <p:nvPr/>
        </p:nvPicPr>
        <p:blipFill rotWithShape="1">
          <a:blip r:embed="rId7">
            <a:extLst>
              <a:ext uri="{28A0092B-C50C-407E-A947-70E740481C1C}">
                <a14:useLocalDpi xmlns:a14="http://schemas.microsoft.com/office/drawing/2010/main" val="0"/>
              </a:ext>
            </a:extLst>
          </a:blip>
          <a:srcRect l="35046" t="17891" r="3039" b="12555"/>
          <a:stretch/>
        </p:blipFill>
        <p:spPr>
          <a:xfrm>
            <a:off x="1064568" y="2500447"/>
            <a:ext cx="7056784" cy="3880881"/>
          </a:xfrm>
          <a:prstGeom prst="rect">
            <a:avLst/>
          </a:prstGeom>
        </p:spPr>
      </p:pic>
      <p:grpSp>
        <p:nvGrpSpPr>
          <p:cNvPr id="13" name="Group 12"/>
          <p:cNvGrpSpPr/>
          <p:nvPr/>
        </p:nvGrpSpPr>
        <p:grpSpPr>
          <a:xfrm>
            <a:off x="6704402" y="420612"/>
            <a:ext cx="2478236" cy="343780"/>
            <a:chOff x="6704402" y="420612"/>
            <a:chExt cx="2478236" cy="343780"/>
          </a:xfrm>
        </p:grpSpPr>
        <p:sp>
          <p:nvSpPr>
            <p:cNvPr id="14" name="TextBox 13"/>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1402403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10</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7786747"/>
          </a:xfrm>
          <a:prstGeom prst="rect">
            <a:avLst/>
          </a:prstGeom>
          <a:noFill/>
        </p:spPr>
        <p:txBody>
          <a:bodyPr wrap="square" rtlCol="0">
            <a:spAutoFit/>
          </a:bodyPr>
          <a:lstStyle/>
          <a:p>
            <a:r>
              <a:rPr lang="id-ID" sz="2200" dirty="0">
                <a:solidFill>
                  <a:prstClr val="black"/>
                </a:solidFill>
              </a:rPr>
              <a:t>Menjelang perlombaan ternyata ada 5 pendaftar putri yang mendaftar di hari Jumat mengundurkan diri. Pilihlah Benar atau salah setiap pernyataan berikut.</a:t>
            </a:r>
          </a:p>
          <a:p>
            <a:endParaRPr lang="id-ID" sz="2200" dirty="0">
              <a:solidFill>
                <a:prstClr val="black"/>
              </a:solidFill>
            </a:endParaRPr>
          </a:p>
          <a:p>
            <a:r>
              <a:rPr lang="id-ID" sz="2200" dirty="0">
                <a:solidFill>
                  <a:prstClr val="black"/>
                </a:solidFill>
              </a:rPr>
              <a:t>Pernyataan</a:t>
            </a:r>
            <a:endParaRPr lang="en-US" sz="2200" dirty="0">
              <a:solidFill>
                <a:prstClr val="black"/>
              </a:solidFill>
            </a:endParaRPr>
          </a:p>
          <a:p>
            <a:pPr marL="342900" indent="-342900">
              <a:buFont typeface="Arial" pitchFamily="34" charset="0"/>
              <a:buChar char="•"/>
            </a:pPr>
            <a:r>
              <a:rPr lang="id-ID" sz="2200" dirty="0">
                <a:solidFill>
                  <a:prstClr val="black"/>
                </a:solidFill>
              </a:rPr>
              <a:t>Banyak pendaftar putra sama dengan pendaftar putri.</a:t>
            </a:r>
            <a:endParaRPr lang="id-ID" sz="2400" dirty="0"/>
          </a:p>
          <a:p>
            <a:pPr marL="342900" indent="-342900">
              <a:buFont typeface="Arial" pitchFamily="34" charset="0"/>
              <a:buChar char="•"/>
            </a:pPr>
            <a:endParaRPr lang="id-ID" sz="2400" dirty="0"/>
          </a:p>
          <a:p>
            <a:endParaRPr lang="id-ID" sz="2400" dirty="0"/>
          </a:p>
          <a:p>
            <a:endParaRPr lang="id-ID" sz="2400" dirty="0"/>
          </a:p>
          <a:p>
            <a:pPr marL="342900" indent="-342900">
              <a:buFont typeface="Arial" pitchFamily="34" charset="0"/>
              <a:buChar char="•"/>
            </a:pPr>
            <a:r>
              <a:rPr lang="id-ID" sz="2400" dirty="0"/>
              <a:t>Selisih pendaftar pada hari </a:t>
            </a:r>
            <a:r>
              <a:rPr lang="id-ID" sz="2400" dirty="0" err="1"/>
              <a:t>selasa</a:t>
            </a:r>
            <a:r>
              <a:rPr lang="id-ID" sz="2400" dirty="0"/>
              <a:t> dengan Rabu sebanyak 15 peserta</a:t>
            </a:r>
          </a:p>
          <a:p>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de-AT" sz="2400" dirty="0"/>
          </a:p>
          <a:p>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de-AT" sz="2400" dirty="0"/>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endParaRPr lang="en-US" sz="2200" dirty="0">
              <a:solidFill>
                <a:prstClr val="black"/>
              </a:solidFill>
            </a:endParaRPr>
          </a:p>
        </p:txBody>
      </p:sp>
      <p:sp>
        <p:nvSpPr>
          <p:cNvPr id="9" name="Rectangle 8">
            <a:hlinkClick r:id="rId5" action="ppaction://hlinksldjump"/>
            <a:extLst>
              <a:ext uri="{FF2B5EF4-FFF2-40B4-BE49-F238E27FC236}">
                <a16:creationId xmlns="" xmlns:a16="http://schemas.microsoft.com/office/drawing/2014/main" id="{A4C9C561-A9DF-C040-9657-6B217C09FC1B}"/>
              </a:ext>
            </a:extLst>
          </p:cNvPr>
          <p:cNvSpPr/>
          <p:nvPr/>
        </p:nvSpPr>
        <p:spPr>
          <a:xfrm>
            <a:off x="1990949" y="526520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6" action="ppaction://hlinksldjump"/>
            <a:extLst>
              <a:ext uri="{FF2B5EF4-FFF2-40B4-BE49-F238E27FC236}">
                <a16:creationId xmlns="" xmlns:a16="http://schemas.microsoft.com/office/drawing/2014/main" id="{5C7DE3F6-8A45-AE47-ACAF-F6A8C20B1AB7}"/>
              </a:ext>
            </a:extLst>
          </p:cNvPr>
          <p:cNvSpPr/>
          <p:nvPr/>
        </p:nvSpPr>
        <p:spPr>
          <a:xfrm>
            <a:off x="3871496" y="526520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 action="ppaction://hlinkshowjump?jump=nextslide"/>
            <a:extLst>
              <a:ext uri="{FF2B5EF4-FFF2-40B4-BE49-F238E27FC236}">
                <a16:creationId xmlns="" xmlns:a16="http://schemas.microsoft.com/office/drawing/2014/main" id="{A4C9C561-A9DF-C040-9657-6B217C09FC1B}"/>
              </a:ext>
            </a:extLst>
          </p:cNvPr>
          <p:cNvSpPr/>
          <p:nvPr/>
        </p:nvSpPr>
        <p:spPr>
          <a:xfrm>
            <a:off x="1990949" y="34328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rId7" action="ppaction://hlinksldjump"/>
            <a:extLst>
              <a:ext uri="{FF2B5EF4-FFF2-40B4-BE49-F238E27FC236}">
                <a16:creationId xmlns="" xmlns:a16="http://schemas.microsoft.com/office/drawing/2014/main" id="{5C7DE3F6-8A45-AE47-ACAF-F6A8C20B1AB7}"/>
              </a:ext>
            </a:extLst>
          </p:cNvPr>
          <p:cNvSpPr/>
          <p:nvPr/>
        </p:nvSpPr>
        <p:spPr>
          <a:xfrm>
            <a:off x="3871496" y="34328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8"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5898250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7786747"/>
          </a:xfrm>
          <a:prstGeom prst="rect">
            <a:avLst/>
          </a:prstGeom>
          <a:noFill/>
        </p:spPr>
        <p:txBody>
          <a:bodyPr wrap="square" rtlCol="0">
            <a:spAutoFit/>
          </a:bodyPr>
          <a:lstStyle/>
          <a:p>
            <a:r>
              <a:rPr lang="id-ID" sz="2200" dirty="0">
                <a:solidFill>
                  <a:prstClr val="black"/>
                </a:solidFill>
              </a:rPr>
              <a:t>Menjelang perlombaan ternyata ada 5 pendaftar putri yang mendaftar di hari Jumat mengundurkan diri. Pilihlah Benar atau salah setiap pernyataan berikut.</a:t>
            </a:r>
          </a:p>
          <a:p>
            <a:endParaRPr lang="id-ID" sz="2200" dirty="0">
              <a:solidFill>
                <a:prstClr val="black"/>
              </a:solidFill>
            </a:endParaRPr>
          </a:p>
          <a:p>
            <a:r>
              <a:rPr lang="id-ID" sz="2200" dirty="0">
                <a:solidFill>
                  <a:prstClr val="black"/>
                </a:solidFill>
              </a:rPr>
              <a:t>Pernyataan</a:t>
            </a:r>
            <a:endParaRPr lang="en-US" sz="2200" dirty="0">
              <a:solidFill>
                <a:prstClr val="black"/>
              </a:solidFill>
            </a:endParaRPr>
          </a:p>
          <a:p>
            <a:pPr marL="342900" indent="-342900">
              <a:buFont typeface="Arial" pitchFamily="34" charset="0"/>
              <a:buChar char="•"/>
            </a:pPr>
            <a:r>
              <a:rPr lang="id-ID" sz="2200" dirty="0">
                <a:solidFill>
                  <a:prstClr val="black"/>
                </a:solidFill>
              </a:rPr>
              <a:t>Banyak pendaftar putra sama dengan pendaftar putri.</a:t>
            </a:r>
            <a:endParaRPr lang="id-ID" sz="2400" dirty="0"/>
          </a:p>
          <a:p>
            <a:pPr marL="342900" indent="-342900">
              <a:buFont typeface="Arial" pitchFamily="34" charset="0"/>
              <a:buChar char="•"/>
            </a:pPr>
            <a:endParaRPr lang="id-ID" sz="2400" dirty="0"/>
          </a:p>
          <a:p>
            <a:endParaRPr lang="id-ID" sz="2400" dirty="0"/>
          </a:p>
          <a:p>
            <a:endParaRPr lang="id-ID" sz="2400" dirty="0"/>
          </a:p>
          <a:p>
            <a:pPr marL="342900" indent="-342900">
              <a:buFont typeface="Arial" pitchFamily="34" charset="0"/>
              <a:buChar char="•"/>
            </a:pPr>
            <a:r>
              <a:rPr lang="id-ID" sz="2400" dirty="0"/>
              <a:t>Selisih pendaftar pada hari </a:t>
            </a:r>
            <a:r>
              <a:rPr lang="id-ID" sz="2400" dirty="0" err="1"/>
              <a:t>selasa</a:t>
            </a:r>
            <a:r>
              <a:rPr lang="id-ID" sz="2400" dirty="0"/>
              <a:t> dengan Rabu sebanyak 15 peserta</a:t>
            </a:r>
          </a:p>
          <a:p>
            <a:endParaRPr lang="id-ID" sz="2400" dirty="0"/>
          </a:p>
          <a:p>
            <a:pPr marL="342900" indent="-342900">
              <a:buFont typeface="Arial" pitchFamily="34" charset="0"/>
              <a:buChar char="•"/>
            </a:pPr>
            <a:endParaRPr lang="id-ID" sz="2400" dirty="0"/>
          </a:p>
          <a:p>
            <a:pPr marL="342900" indent="-342900">
              <a:buFont typeface="Arial" pitchFamily="34" charset="0"/>
              <a:buChar char="•"/>
            </a:pPr>
            <a:endParaRPr lang="de-AT" sz="2400" dirty="0"/>
          </a:p>
          <a:p>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id-ID" sz="2400" baseline="30000" dirty="0"/>
          </a:p>
          <a:p>
            <a:pPr marL="342900" indent="-342900">
              <a:buFont typeface="Arial" pitchFamily="34" charset="0"/>
              <a:buChar char="•"/>
            </a:pPr>
            <a:endParaRPr lang="de-AT" sz="2400" dirty="0"/>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endParaRPr lang="en-US" sz="2200" dirty="0">
              <a:solidFill>
                <a:prstClr val="black"/>
              </a:solidFill>
            </a:endParaRPr>
          </a:p>
        </p:txBody>
      </p:sp>
      <p:sp>
        <p:nvSpPr>
          <p:cNvPr id="9" name="Rectangle 8">
            <a:extLst>
              <a:ext uri="{FF2B5EF4-FFF2-40B4-BE49-F238E27FC236}">
                <a16:creationId xmlns="" xmlns:a16="http://schemas.microsoft.com/office/drawing/2014/main" id="{A4C9C561-A9DF-C040-9657-6B217C09FC1B}"/>
              </a:ext>
            </a:extLst>
          </p:cNvPr>
          <p:cNvSpPr/>
          <p:nvPr/>
        </p:nvSpPr>
        <p:spPr>
          <a:xfrm>
            <a:off x="1947407" y="521701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extLst>
              <a:ext uri="{FF2B5EF4-FFF2-40B4-BE49-F238E27FC236}">
                <a16:creationId xmlns="" xmlns:a16="http://schemas.microsoft.com/office/drawing/2014/main" id="{5C7DE3F6-8A45-AE47-ACAF-F6A8C20B1AB7}"/>
              </a:ext>
            </a:extLst>
          </p:cNvPr>
          <p:cNvSpPr/>
          <p:nvPr/>
        </p:nvSpPr>
        <p:spPr>
          <a:xfrm>
            <a:off x="1947406" y="350100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1886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885368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2</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3785652"/>
          </a:xfrm>
          <a:prstGeom prst="rect">
            <a:avLst/>
          </a:prstGeom>
          <a:noFill/>
        </p:spPr>
        <p:txBody>
          <a:bodyPr wrap="square" rtlCol="0">
            <a:spAutoFit/>
          </a:bodyPr>
          <a:lstStyle/>
          <a:p>
            <a:pPr algn="just">
              <a:lnSpc>
                <a:spcPct val="150000"/>
              </a:lnSpc>
            </a:pPr>
            <a:r>
              <a:rPr lang="en-US" sz="2400" dirty="0" err="1">
                <a:latin typeface="+mj-lt"/>
              </a:rPr>
              <a:t>Mengapa</a:t>
            </a:r>
            <a:r>
              <a:rPr lang="en-US" sz="2400" dirty="0">
                <a:latin typeface="+mj-lt"/>
              </a:rPr>
              <a:t> </a:t>
            </a:r>
            <a:r>
              <a:rPr lang="en-US" sz="2400" dirty="0" err="1">
                <a:latin typeface="+mj-lt"/>
              </a:rPr>
              <a:t>tanaman</a:t>
            </a:r>
            <a:r>
              <a:rPr lang="en-US" sz="2400" dirty="0">
                <a:latin typeface="+mj-lt"/>
              </a:rPr>
              <a:t> </a:t>
            </a:r>
            <a:r>
              <a:rPr lang="en-US" sz="2400" dirty="0" err="1">
                <a:latin typeface="+mj-lt"/>
              </a:rPr>
              <a:t>kacang</a:t>
            </a:r>
            <a:r>
              <a:rPr lang="en-US" sz="2400" dirty="0">
                <a:latin typeface="+mj-lt"/>
              </a:rPr>
              <a:t> </a:t>
            </a:r>
            <a:r>
              <a:rPr lang="en-US" sz="2400" dirty="0" err="1">
                <a:latin typeface="+mj-lt"/>
              </a:rPr>
              <a:t>merah</a:t>
            </a:r>
            <a:r>
              <a:rPr lang="en-US" sz="2400" dirty="0">
                <a:latin typeface="+mj-lt"/>
              </a:rPr>
              <a:t> </a:t>
            </a:r>
            <a:r>
              <a:rPr lang="id-ID" sz="2400" dirty="0">
                <a:latin typeface="+mj-lt"/>
              </a:rPr>
              <a:t>Dini</a:t>
            </a:r>
            <a:r>
              <a:rPr lang="en-US" sz="2400" dirty="0">
                <a:latin typeface="+mj-lt"/>
              </a:rPr>
              <a:t> </a:t>
            </a:r>
            <a:r>
              <a:rPr lang="en-US" sz="2400" dirty="0" err="1">
                <a:latin typeface="+mj-lt"/>
              </a:rPr>
              <a:t>menjadi</a:t>
            </a:r>
            <a:r>
              <a:rPr lang="en-US" sz="2400" dirty="0">
                <a:latin typeface="+mj-lt"/>
              </a:rPr>
              <a:t> </a:t>
            </a:r>
            <a:r>
              <a:rPr lang="en-US" sz="2400" dirty="0" err="1">
                <a:latin typeface="+mj-lt"/>
              </a:rPr>
              <a:t>layu</a:t>
            </a:r>
            <a:r>
              <a:rPr lang="en-US" sz="2400" dirty="0">
                <a:latin typeface="+mj-lt"/>
              </a:rPr>
              <a:t>?</a:t>
            </a:r>
          </a:p>
          <a:p>
            <a:r>
              <a:rPr lang="en-US" sz="2400" dirty="0" err="1">
                <a:latin typeface="+mj-lt"/>
              </a:rPr>
              <a:t>Pilih</a:t>
            </a:r>
            <a:r>
              <a:rPr lang="en-US" sz="2400" dirty="0">
                <a:latin typeface="+mj-lt"/>
              </a:rPr>
              <a:t> </a:t>
            </a:r>
            <a:r>
              <a:rPr lang="en-US" sz="2400" dirty="0" err="1">
                <a:latin typeface="+mj-lt"/>
              </a:rPr>
              <a:t>benar</a:t>
            </a:r>
            <a:r>
              <a:rPr lang="en-US" sz="2400" dirty="0">
                <a:latin typeface="+mj-lt"/>
              </a:rPr>
              <a:t> </a:t>
            </a:r>
            <a:r>
              <a:rPr lang="en-US" sz="2400" dirty="0" err="1">
                <a:latin typeface="+mj-lt"/>
              </a:rPr>
              <a:t>atau</a:t>
            </a:r>
            <a:r>
              <a:rPr lang="en-US" sz="2400" dirty="0">
                <a:latin typeface="+mj-lt"/>
              </a:rPr>
              <a:t> </a:t>
            </a:r>
            <a:r>
              <a:rPr lang="en-US" sz="2400" dirty="0" err="1">
                <a:latin typeface="+mj-lt"/>
              </a:rPr>
              <a:t>salah</a:t>
            </a:r>
            <a:r>
              <a:rPr lang="en-US" sz="2400" dirty="0">
                <a:latin typeface="+mj-lt"/>
              </a:rPr>
              <a:t> </a:t>
            </a:r>
            <a:r>
              <a:rPr lang="en-US" sz="2400" dirty="0" err="1">
                <a:latin typeface="+mj-lt"/>
              </a:rPr>
              <a:t>pada</a:t>
            </a:r>
            <a:r>
              <a:rPr lang="en-US" sz="2400" dirty="0">
                <a:latin typeface="+mj-lt"/>
              </a:rPr>
              <a:t> </a:t>
            </a:r>
            <a:r>
              <a:rPr lang="en-US" sz="2400" dirty="0" err="1">
                <a:latin typeface="+mj-lt"/>
              </a:rPr>
              <a:t>setiap</a:t>
            </a:r>
            <a:r>
              <a:rPr lang="en-US" sz="2400" dirty="0">
                <a:latin typeface="+mj-lt"/>
              </a:rPr>
              <a:t> </a:t>
            </a:r>
            <a:r>
              <a:rPr lang="en-US" sz="2400" dirty="0" err="1">
                <a:latin typeface="+mj-lt"/>
              </a:rPr>
              <a:t>pernyataan</a:t>
            </a:r>
            <a:r>
              <a:rPr lang="en-US" sz="2400" dirty="0">
                <a:latin typeface="+mj-lt"/>
              </a:rPr>
              <a:t> </a:t>
            </a:r>
            <a:r>
              <a:rPr lang="en-US" sz="2400" dirty="0" err="1">
                <a:latin typeface="+mj-lt"/>
              </a:rPr>
              <a:t>berikut</a:t>
            </a:r>
            <a:r>
              <a:rPr lang="en-US" sz="2400" dirty="0">
                <a:latin typeface="+mj-lt"/>
              </a:rPr>
              <a:t>!. </a:t>
            </a:r>
          </a:p>
          <a:p>
            <a:endParaRPr lang="en-US" sz="2400" dirty="0">
              <a:latin typeface="+mj-lt"/>
            </a:endParaRPr>
          </a:p>
          <a:p>
            <a:r>
              <a:rPr lang="en-US" sz="2400" dirty="0" err="1">
                <a:latin typeface="+mj-lt"/>
              </a:rPr>
              <a:t>Pernyataan</a:t>
            </a:r>
            <a:endParaRPr lang="en-US" sz="2400" dirty="0">
              <a:latin typeface="+mj-lt"/>
            </a:endParaRPr>
          </a:p>
          <a:p>
            <a:pPr marL="342900" indent="-342900">
              <a:buFontTx/>
              <a:buChar char="-"/>
            </a:pPr>
            <a:r>
              <a:rPr lang="id-ID" sz="2400" dirty="0">
                <a:latin typeface="+mj-lt"/>
              </a:rPr>
              <a:t>Dini</a:t>
            </a:r>
            <a:r>
              <a:rPr lang="en-US" sz="2400" dirty="0">
                <a:latin typeface="+mj-lt"/>
              </a:rPr>
              <a:t> </a:t>
            </a:r>
            <a:r>
              <a:rPr lang="en-US" sz="2400" dirty="0" err="1">
                <a:latin typeface="+mj-lt"/>
              </a:rPr>
              <a:t>berlebihan</a:t>
            </a:r>
            <a:r>
              <a:rPr lang="en-US" sz="2400" dirty="0">
                <a:latin typeface="+mj-lt"/>
              </a:rPr>
              <a:t> </a:t>
            </a:r>
            <a:r>
              <a:rPr lang="en-US" sz="2400" dirty="0" err="1">
                <a:latin typeface="+mj-lt"/>
              </a:rPr>
              <a:t>memberi</a:t>
            </a:r>
            <a:r>
              <a:rPr lang="en-US" sz="2400" dirty="0">
                <a:latin typeface="+mj-lt"/>
              </a:rPr>
              <a:t> air </a:t>
            </a:r>
            <a:r>
              <a:rPr lang="en-US" sz="2400" dirty="0" err="1">
                <a:latin typeface="+mj-lt"/>
              </a:rPr>
              <a:t>tanamannya</a:t>
            </a:r>
            <a:endParaRPr lang="id-ID" sz="2400" dirty="0">
              <a:latin typeface="+mj-lt"/>
            </a:endParaRPr>
          </a:p>
          <a:p>
            <a:endParaRPr lang="id-ID" sz="2400" dirty="0">
              <a:latin typeface="+mj-lt"/>
            </a:endParaRPr>
          </a:p>
          <a:p>
            <a:endParaRPr lang="en-US" sz="2400" dirty="0">
              <a:latin typeface="+mj-lt"/>
            </a:endParaRPr>
          </a:p>
          <a:p>
            <a:endParaRPr lang="en-US" sz="2400" dirty="0">
              <a:latin typeface="+mj-lt"/>
            </a:endParaRPr>
          </a:p>
          <a:p>
            <a:pPr marL="342900" indent="-342900">
              <a:lnSpc>
                <a:spcPct val="150000"/>
              </a:lnSpc>
              <a:buFontTx/>
              <a:buChar char="-"/>
            </a:pPr>
            <a:r>
              <a:rPr lang="id-ID" sz="2400" dirty="0">
                <a:latin typeface="+mj-lt"/>
              </a:rPr>
              <a:t>Dini</a:t>
            </a:r>
            <a:r>
              <a:rPr lang="en-US" sz="2400" dirty="0">
                <a:latin typeface="+mj-lt"/>
              </a:rPr>
              <a:t> </a:t>
            </a:r>
            <a:r>
              <a:rPr lang="en-US" sz="2400" dirty="0" err="1">
                <a:latin typeface="+mj-lt"/>
              </a:rPr>
              <a:t>Mengabaikan</a:t>
            </a:r>
            <a:r>
              <a:rPr lang="en-US" sz="2400" dirty="0">
                <a:latin typeface="+mj-lt"/>
              </a:rPr>
              <a:t> </a:t>
            </a:r>
            <a:r>
              <a:rPr lang="en-US" sz="2400" dirty="0" err="1">
                <a:latin typeface="+mj-lt"/>
              </a:rPr>
              <a:t>tanamnnya</a:t>
            </a:r>
            <a:r>
              <a:rPr lang="en-US" sz="2400" dirty="0">
                <a:latin typeface="+mj-lt"/>
              </a:rPr>
              <a:t>.</a:t>
            </a: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38463" y="505441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39878" y="505441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59331" y="342106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342106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1</a:t>
            </a:r>
            <a:endParaRPr lang="de-AT" sz="2400" dirty="0">
              <a:latin typeface="+mj-lt"/>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585833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3785652"/>
          </a:xfrm>
          <a:prstGeom prst="rect">
            <a:avLst/>
          </a:prstGeom>
          <a:noFill/>
        </p:spPr>
        <p:txBody>
          <a:bodyPr wrap="square" rtlCol="0">
            <a:spAutoFit/>
          </a:bodyPr>
          <a:lstStyle/>
          <a:p>
            <a:pPr algn="just">
              <a:lnSpc>
                <a:spcPct val="150000"/>
              </a:lnSpc>
            </a:pPr>
            <a:r>
              <a:rPr lang="en-US" sz="2400" dirty="0" err="1">
                <a:latin typeface="+mj-lt"/>
              </a:rPr>
              <a:t>Mengapa</a:t>
            </a:r>
            <a:r>
              <a:rPr lang="en-US" sz="2400" dirty="0">
                <a:latin typeface="+mj-lt"/>
              </a:rPr>
              <a:t> </a:t>
            </a:r>
            <a:r>
              <a:rPr lang="en-US" sz="2400" dirty="0" err="1">
                <a:latin typeface="+mj-lt"/>
              </a:rPr>
              <a:t>tanaman</a:t>
            </a:r>
            <a:r>
              <a:rPr lang="en-US" sz="2400" dirty="0">
                <a:latin typeface="+mj-lt"/>
              </a:rPr>
              <a:t> </a:t>
            </a:r>
            <a:r>
              <a:rPr lang="en-US" sz="2400" dirty="0" err="1">
                <a:latin typeface="+mj-lt"/>
              </a:rPr>
              <a:t>kacang</a:t>
            </a:r>
            <a:r>
              <a:rPr lang="en-US" sz="2400" dirty="0">
                <a:latin typeface="+mj-lt"/>
              </a:rPr>
              <a:t> </a:t>
            </a:r>
            <a:r>
              <a:rPr lang="en-US" sz="2400" dirty="0" err="1">
                <a:latin typeface="+mj-lt"/>
              </a:rPr>
              <a:t>merah</a:t>
            </a:r>
            <a:r>
              <a:rPr lang="en-US" sz="2400" dirty="0">
                <a:latin typeface="+mj-lt"/>
              </a:rPr>
              <a:t> </a:t>
            </a:r>
            <a:r>
              <a:rPr lang="id-ID" sz="2400" dirty="0">
                <a:latin typeface="+mj-lt"/>
              </a:rPr>
              <a:t>Dini</a:t>
            </a:r>
            <a:r>
              <a:rPr lang="en-US" sz="2400" dirty="0">
                <a:latin typeface="+mj-lt"/>
              </a:rPr>
              <a:t> </a:t>
            </a:r>
            <a:r>
              <a:rPr lang="en-US" sz="2400" dirty="0" err="1">
                <a:latin typeface="+mj-lt"/>
              </a:rPr>
              <a:t>menjadi</a:t>
            </a:r>
            <a:r>
              <a:rPr lang="en-US" sz="2400" dirty="0">
                <a:latin typeface="+mj-lt"/>
              </a:rPr>
              <a:t> </a:t>
            </a:r>
            <a:r>
              <a:rPr lang="en-US" sz="2400" dirty="0" err="1">
                <a:latin typeface="+mj-lt"/>
              </a:rPr>
              <a:t>layu</a:t>
            </a:r>
            <a:r>
              <a:rPr lang="en-US" sz="2400" dirty="0">
                <a:latin typeface="+mj-lt"/>
              </a:rPr>
              <a:t>?</a:t>
            </a:r>
          </a:p>
          <a:p>
            <a:endParaRPr lang="id-ID" sz="2400" dirty="0">
              <a:latin typeface="+mj-lt"/>
            </a:endParaRPr>
          </a:p>
          <a:p>
            <a:endParaRPr lang="en-US" sz="2400" dirty="0">
              <a:latin typeface="+mj-lt"/>
            </a:endParaRPr>
          </a:p>
          <a:p>
            <a:r>
              <a:rPr lang="en-US" sz="2400" dirty="0" err="1">
                <a:latin typeface="+mj-lt"/>
              </a:rPr>
              <a:t>Pernyataan</a:t>
            </a:r>
            <a:endParaRPr lang="en-US" sz="2400" dirty="0">
              <a:latin typeface="+mj-lt"/>
            </a:endParaRPr>
          </a:p>
          <a:p>
            <a:pPr marL="342900" indent="-342900">
              <a:buFontTx/>
              <a:buChar char="-"/>
            </a:pPr>
            <a:r>
              <a:rPr lang="id-ID" sz="2400" dirty="0">
                <a:latin typeface="+mj-lt"/>
              </a:rPr>
              <a:t>Dini</a:t>
            </a:r>
            <a:r>
              <a:rPr lang="en-US" sz="2400" dirty="0">
                <a:latin typeface="+mj-lt"/>
              </a:rPr>
              <a:t> </a:t>
            </a:r>
            <a:r>
              <a:rPr lang="en-US" sz="2400" dirty="0" err="1">
                <a:latin typeface="+mj-lt"/>
              </a:rPr>
              <a:t>berlebihan</a:t>
            </a:r>
            <a:r>
              <a:rPr lang="en-US" sz="2400" dirty="0">
                <a:latin typeface="+mj-lt"/>
              </a:rPr>
              <a:t> </a:t>
            </a:r>
            <a:r>
              <a:rPr lang="en-US" sz="2400" dirty="0" err="1">
                <a:latin typeface="+mj-lt"/>
              </a:rPr>
              <a:t>memberi</a:t>
            </a:r>
            <a:r>
              <a:rPr lang="en-US" sz="2400" dirty="0">
                <a:latin typeface="+mj-lt"/>
              </a:rPr>
              <a:t> air </a:t>
            </a:r>
            <a:r>
              <a:rPr lang="en-US" sz="2400" dirty="0" err="1">
                <a:latin typeface="+mj-lt"/>
              </a:rPr>
              <a:t>tanamannya</a:t>
            </a:r>
            <a:endParaRPr lang="id-ID" sz="2400" dirty="0">
              <a:latin typeface="+mj-lt"/>
            </a:endParaRPr>
          </a:p>
          <a:p>
            <a:endParaRPr lang="id-ID" sz="2400" dirty="0">
              <a:latin typeface="+mj-lt"/>
            </a:endParaRPr>
          </a:p>
          <a:p>
            <a:endParaRPr lang="en-US" sz="2400" dirty="0">
              <a:latin typeface="+mj-lt"/>
            </a:endParaRPr>
          </a:p>
          <a:p>
            <a:endParaRPr lang="en-US" sz="2400" dirty="0">
              <a:latin typeface="+mj-lt"/>
            </a:endParaRPr>
          </a:p>
          <a:p>
            <a:pPr marL="342900" indent="-342900">
              <a:lnSpc>
                <a:spcPct val="150000"/>
              </a:lnSpc>
              <a:buFontTx/>
              <a:buChar char="-"/>
            </a:pPr>
            <a:r>
              <a:rPr lang="id-ID" sz="2400" dirty="0">
                <a:latin typeface="+mj-lt"/>
              </a:rPr>
              <a:t>Dini</a:t>
            </a:r>
            <a:r>
              <a:rPr lang="en-US" sz="2400" dirty="0">
                <a:latin typeface="+mj-lt"/>
              </a:rPr>
              <a:t> </a:t>
            </a:r>
            <a:r>
              <a:rPr lang="en-US" sz="2400" dirty="0" err="1">
                <a:latin typeface="+mj-lt"/>
              </a:rPr>
              <a:t>Mengabaikan</a:t>
            </a:r>
            <a:r>
              <a:rPr lang="en-US" sz="2400" dirty="0">
                <a:latin typeface="+mj-lt"/>
              </a:rPr>
              <a:t> </a:t>
            </a:r>
            <a:r>
              <a:rPr lang="en-US" sz="2400" dirty="0" err="1">
                <a:latin typeface="+mj-lt"/>
              </a:rPr>
              <a:t>tanam</a:t>
            </a:r>
            <a:r>
              <a:rPr lang="id-ID" sz="2400" dirty="0">
                <a:latin typeface="+mj-lt"/>
              </a:rPr>
              <a:t>a</a:t>
            </a:r>
            <a:r>
              <a:rPr lang="en-US" sz="2400" dirty="0" err="1">
                <a:latin typeface="+mj-lt"/>
              </a:rPr>
              <a:t>nnya</a:t>
            </a:r>
            <a:r>
              <a:rPr lang="en-US" sz="2400" dirty="0">
                <a:latin typeface="+mj-lt"/>
              </a:rPr>
              <a:t>.</a:t>
            </a:r>
          </a:p>
        </p:txBody>
      </p:sp>
      <p:sp>
        <p:nvSpPr>
          <p:cNvPr id="10" name="Rectangle 9">
            <a:extLst>
              <a:ext uri="{FF2B5EF4-FFF2-40B4-BE49-F238E27FC236}">
                <a16:creationId xmlns="" xmlns:a16="http://schemas.microsoft.com/office/drawing/2014/main" id="{5C7DE3F6-8A45-AE47-ACAF-F6A8C20B1AB7}"/>
              </a:ext>
            </a:extLst>
          </p:cNvPr>
          <p:cNvSpPr/>
          <p:nvPr/>
        </p:nvSpPr>
        <p:spPr>
          <a:xfrm>
            <a:off x="1959331" y="505441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12" name="Rectangle 11"/>
          <p:cNvSpPr/>
          <p:nvPr/>
        </p:nvSpPr>
        <p:spPr>
          <a:xfrm>
            <a:off x="246450" y="14374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6" name="Rectangle 5">
            <a:extLst>
              <a:ext uri="{FF2B5EF4-FFF2-40B4-BE49-F238E27FC236}">
                <a16:creationId xmlns="" xmlns:a16="http://schemas.microsoft.com/office/drawing/2014/main" id="{A4C9C561-A9DF-C040-9657-6B217C09FC1B}"/>
              </a:ext>
            </a:extLst>
          </p:cNvPr>
          <p:cNvSpPr/>
          <p:nvPr/>
        </p:nvSpPr>
        <p:spPr>
          <a:xfrm>
            <a:off x="1959331" y="342106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1</a:t>
            </a:r>
            <a:endParaRPr lang="de-AT" sz="2400" dirty="0">
              <a:latin typeface="+mj-lt"/>
            </a:endParaRPr>
          </a:p>
        </p:txBody>
      </p:sp>
      <p:pic>
        <p:nvPicPr>
          <p:cNvPr id="9" name="Picture 8">
            <a:hlinkClick r:id="rId6" action="ppaction://hlinksldjump"/>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1" name="Right Arrow 10">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3" name="Right Arrow 12">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20975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489314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2</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merupakan</a:t>
            </a:r>
            <a:r>
              <a:rPr lang="en-US" sz="1900" dirty="0">
                <a:solidFill>
                  <a:schemeClr val="tx1"/>
                </a:solidFill>
                <a:latin typeface="+mj-lt"/>
              </a:rPr>
              <a:t> </a:t>
            </a:r>
            <a:r>
              <a:rPr lang="en-US" sz="1900" dirty="0" err="1">
                <a:solidFill>
                  <a:schemeClr val="tx1"/>
                </a:solidFill>
                <a:latin typeface="+mj-lt"/>
              </a:rPr>
              <a:t>permainan</a:t>
            </a:r>
            <a:r>
              <a:rPr lang="en-US" sz="1900" dirty="0">
                <a:solidFill>
                  <a:schemeClr val="tx1"/>
                </a:solidFill>
                <a:latin typeface="+mj-lt"/>
              </a:rPr>
              <a:t> </a:t>
            </a:r>
            <a:r>
              <a:rPr lang="en-US" sz="1900" dirty="0" err="1">
                <a:solidFill>
                  <a:schemeClr val="tx1"/>
                </a:solidFill>
                <a:latin typeface="+mj-lt"/>
              </a:rPr>
              <a:t>tradisional</a:t>
            </a:r>
            <a:r>
              <a:rPr lang="en-US" sz="1900" dirty="0">
                <a:solidFill>
                  <a:schemeClr val="tx1"/>
                </a:solidFill>
                <a:latin typeface="+mj-lt"/>
              </a:rPr>
              <a:t>. </a:t>
            </a:r>
            <a:r>
              <a:rPr lang="en-US" sz="1900" dirty="0" err="1">
                <a:solidFill>
                  <a:schemeClr val="tx1"/>
                </a:solidFill>
                <a:latin typeface="+mj-lt"/>
              </a:rPr>
              <a:t>Permainan</a:t>
            </a:r>
            <a:r>
              <a:rPr lang="en-US" sz="1900" dirty="0">
                <a:solidFill>
                  <a:schemeClr val="tx1"/>
                </a:solidFill>
                <a:latin typeface="+mj-lt"/>
              </a:rPr>
              <a:t> </a:t>
            </a:r>
            <a:r>
              <a:rPr lang="en-US" sz="1900" dirty="0" err="1">
                <a:solidFill>
                  <a:schemeClr val="tx1"/>
                </a:solidFill>
                <a:latin typeface="+mj-lt"/>
              </a:rPr>
              <a:t>ini</a:t>
            </a:r>
            <a:r>
              <a:rPr lang="en-US" sz="1900" dirty="0">
                <a:solidFill>
                  <a:schemeClr val="tx1"/>
                </a:solidFill>
                <a:latin typeface="+mj-lt"/>
              </a:rPr>
              <a:t> </a:t>
            </a:r>
            <a:r>
              <a:rPr lang="en-US" sz="1900" dirty="0" err="1">
                <a:solidFill>
                  <a:schemeClr val="tx1"/>
                </a:solidFill>
                <a:latin typeface="+mj-lt"/>
              </a:rPr>
              <a:t>ada</a:t>
            </a:r>
            <a:r>
              <a:rPr lang="en-US" sz="1900" dirty="0">
                <a:solidFill>
                  <a:schemeClr val="tx1"/>
                </a:solidFill>
                <a:latin typeface="+mj-lt"/>
              </a:rPr>
              <a:t> </a:t>
            </a:r>
            <a:r>
              <a:rPr lang="en-US" sz="1900" dirty="0" err="1">
                <a:solidFill>
                  <a:schemeClr val="tx1"/>
                </a:solidFill>
                <a:latin typeface="+mj-lt"/>
              </a:rPr>
              <a:t>sejak</a:t>
            </a:r>
            <a:r>
              <a:rPr lang="en-US" sz="1900" dirty="0">
                <a:solidFill>
                  <a:schemeClr val="tx1"/>
                </a:solidFill>
                <a:latin typeface="+mj-lt"/>
              </a:rPr>
              <a:t> </a:t>
            </a:r>
            <a:r>
              <a:rPr lang="en-US" sz="1900" dirty="0" err="1">
                <a:solidFill>
                  <a:schemeClr val="tx1"/>
                </a:solidFill>
                <a:latin typeface="+mj-lt"/>
              </a:rPr>
              <a:t>zaman</a:t>
            </a:r>
            <a:r>
              <a:rPr lang="en-US" sz="1900" dirty="0">
                <a:solidFill>
                  <a:schemeClr val="tx1"/>
                </a:solidFill>
                <a:latin typeface="+mj-lt"/>
              </a:rPr>
              <a:t> </a:t>
            </a:r>
            <a:r>
              <a:rPr lang="en-US" sz="1900" dirty="0" err="1">
                <a:solidFill>
                  <a:schemeClr val="tx1"/>
                </a:solidFill>
                <a:latin typeface="+mj-lt"/>
              </a:rPr>
              <a:t>penjajahan</a:t>
            </a:r>
            <a:r>
              <a:rPr lang="en-US" sz="1900" dirty="0">
                <a:solidFill>
                  <a:schemeClr val="tx1"/>
                </a:solidFill>
                <a:latin typeface="+mj-lt"/>
              </a:rPr>
              <a:t> </a:t>
            </a:r>
            <a:r>
              <a:rPr lang="en-US" sz="1900" dirty="0" err="1">
                <a:solidFill>
                  <a:schemeClr val="tx1"/>
                </a:solidFill>
                <a:latin typeface="+mj-lt"/>
              </a:rPr>
              <a:t>Belanda</a:t>
            </a:r>
            <a:r>
              <a:rPr lang="id-ID" sz="1900" dirty="0">
                <a:solidFill>
                  <a:schemeClr val="tx1"/>
                </a:solidFill>
                <a:latin typeface="+mj-lt"/>
              </a:rPr>
              <a:t> </a:t>
            </a:r>
            <a:r>
              <a:rPr lang="en-US" sz="1900" dirty="0" err="1">
                <a:solidFill>
                  <a:schemeClr val="tx1"/>
                </a:solidFill>
                <a:latin typeface="+mj-lt"/>
              </a:rPr>
              <a:t>dan</a:t>
            </a:r>
            <a:r>
              <a:rPr lang="id-ID" sz="1900" dirty="0">
                <a:solidFill>
                  <a:schemeClr val="tx1"/>
                </a:solidFill>
                <a:latin typeface="+mj-lt"/>
              </a:rPr>
              <a:t> </a:t>
            </a:r>
            <a:r>
              <a:rPr lang="en-US" sz="1900" dirty="0" err="1">
                <a:solidFill>
                  <a:schemeClr val="tx1"/>
                </a:solidFill>
                <a:latin typeface="+mj-lt"/>
              </a:rPr>
              <a:t>dipengaruhi</a:t>
            </a:r>
            <a:r>
              <a:rPr lang="en-US" sz="1900" dirty="0">
                <a:solidFill>
                  <a:schemeClr val="tx1"/>
                </a:solidFill>
                <a:latin typeface="+mj-lt"/>
              </a:rPr>
              <a:t> </a:t>
            </a:r>
            <a:r>
              <a:rPr lang="en-US" sz="1900" dirty="0" err="1">
                <a:solidFill>
                  <a:schemeClr val="tx1"/>
                </a:solidFill>
                <a:latin typeface="+mj-lt"/>
              </a:rPr>
              <a:t>oleh</a:t>
            </a:r>
            <a:r>
              <a:rPr lang="en-US" sz="1900" dirty="0">
                <a:solidFill>
                  <a:schemeClr val="tx1"/>
                </a:solidFill>
                <a:latin typeface="+mj-lt"/>
              </a:rPr>
              <a:t> </a:t>
            </a:r>
            <a:r>
              <a:rPr lang="en-US" sz="1900" dirty="0" err="1">
                <a:solidFill>
                  <a:schemeClr val="tx1"/>
                </a:solidFill>
                <a:latin typeface="+mj-lt"/>
              </a:rPr>
              <a:t>budaya</a:t>
            </a:r>
            <a:r>
              <a:rPr lang="en-US" sz="1900" dirty="0">
                <a:solidFill>
                  <a:schemeClr val="tx1"/>
                </a:solidFill>
                <a:latin typeface="+mj-lt"/>
              </a:rPr>
              <a:t> </a:t>
            </a:r>
            <a:r>
              <a:rPr lang="en-US" sz="1900" dirty="0" err="1">
                <a:solidFill>
                  <a:schemeClr val="tx1"/>
                </a:solidFill>
                <a:latin typeface="+mj-lt"/>
              </a:rPr>
              <a:t>Cina</a:t>
            </a:r>
            <a:r>
              <a:rPr lang="en-US" sz="1900" dirty="0">
                <a:solidFill>
                  <a:schemeClr val="tx1"/>
                </a:solidFill>
                <a:latin typeface="+mj-lt"/>
              </a:rPr>
              <a:t>. </a:t>
            </a:r>
            <a:r>
              <a:rPr lang="en-US" sz="1900" dirty="0" err="1">
                <a:solidFill>
                  <a:schemeClr val="tx1"/>
                </a:solidFill>
                <a:latin typeface="+mj-lt"/>
              </a:rPr>
              <a:t>Zaman</a:t>
            </a:r>
            <a:r>
              <a:rPr lang="en-US" sz="1900" dirty="0">
                <a:solidFill>
                  <a:schemeClr val="tx1"/>
                </a:solidFill>
                <a:latin typeface="+mj-lt"/>
              </a:rPr>
              <a:t> </a:t>
            </a:r>
            <a:r>
              <a:rPr lang="en-US" sz="1900" dirty="0" err="1">
                <a:solidFill>
                  <a:schemeClr val="tx1"/>
                </a:solidFill>
                <a:latin typeface="+mj-lt"/>
              </a:rPr>
              <a:t>dahulu</a:t>
            </a:r>
            <a:r>
              <a:rPr lang="en-US" sz="1900" dirty="0">
                <a:solidFill>
                  <a:schemeClr val="tx1"/>
                </a:solidFill>
                <a:latin typeface="+mj-lt"/>
              </a:rPr>
              <a:t>, </a:t>
            </a:r>
            <a:r>
              <a:rPr lang="en-US" sz="1900" dirty="0" err="1">
                <a:solidFill>
                  <a:schemeClr val="tx1"/>
                </a:solidFill>
                <a:latin typeface="+mj-lt"/>
              </a:rPr>
              <a:t>tukang</a:t>
            </a:r>
            <a:r>
              <a:rPr lang="en-US" sz="1900" dirty="0">
                <a:solidFill>
                  <a:schemeClr val="tx1"/>
                </a:solidFill>
                <a:latin typeface="+mj-lt"/>
              </a:rPr>
              <a:t> </a:t>
            </a:r>
            <a:r>
              <a:rPr lang="en-US" sz="1900" dirty="0" err="1">
                <a:solidFill>
                  <a:schemeClr val="tx1"/>
                </a:solidFill>
                <a:latin typeface="+mj-lt"/>
              </a:rPr>
              <a:t>pos</a:t>
            </a:r>
            <a:r>
              <a:rPr lang="en-US" sz="1900" dirty="0">
                <a:solidFill>
                  <a:schemeClr val="tx1"/>
                </a:solidFill>
                <a:latin typeface="+mj-lt"/>
              </a:rPr>
              <a:t> </a:t>
            </a:r>
            <a:r>
              <a:rPr lang="en-US" sz="1900" dirty="0" err="1">
                <a:solidFill>
                  <a:schemeClr val="tx1"/>
                </a:solidFill>
                <a:latin typeface="+mj-lt"/>
              </a:rPr>
              <a:t>mengantarkan</a:t>
            </a:r>
            <a:r>
              <a:rPr lang="en-US" sz="1900" dirty="0">
                <a:solidFill>
                  <a:schemeClr val="tx1"/>
                </a:solidFill>
                <a:latin typeface="+mj-lt"/>
              </a:rPr>
              <a:t> </a:t>
            </a:r>
            <a:r>
              <a:rPr lang="en-US" sz="1900" dirty="0" err="1">
                <a:solidFill>
                  <a:schemeClr val="tx1"/>
                </a:solidFill>
                <a:latin typeface="+mj-lt"/>
              </a:rPr>
              <a:t>surat-surat</a:t>
            </a:r>
            <a:r>
              <a:rPr lang="en-US" sz="1900" dirty="0">
                <a:solidFill>
                  <a:schemeClr val="tx1"/>
                </a:solidFill>
                <a:latin typeface="+mj-lt"/>
              </a:rPr>
              <a:t> </a:t>
            </a:r>
            <a:r>
              <a:rPr lang="en-US" sz="1900" dirty="0" err="1">
                <a:solidFill>
                  <a:schemeClr val="tx1"/>
                </a:solidFill>
                <a:latin typeface="+mj-lt"/>
              </a:rPr>
              <a:t>menggunakan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Bahkan</a:t>
            </a:r>
            <a:r>
              <a:rPr lang="en-US" sz="1900" dirty="0">
                <a:solidFill>
                  <a:schemeClr val="tx1"/>
                </a:solidFill>
                <a:latin typeface="+mj-lt"/>
              </a:rPr>
              <a:t> </a:t>
            </a:r>
            <a:r>
              <a:rPr lang="en-US" sz="1900" dirty="0" err="1">
                <a:solidFill>
                  <a:schemeClr val="tx1"/>
                </a:solidFill>
                <a:latin typeface="+mj-lt"/>
              </a:rPr>
              <a:t>dulu</a:t>
            </a:r>
            <a:r>
              <a:rPr lang="en-US" sz="1900" dirty="0">
                <a:solidFill>
                  <a:schemeClr val="tx1"/>
                </a:solidFill>
                <a:latin typeface="+mj-lt"/>
              </a:rPr>
              <a:t> di Sri Lanka,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digunakan</a:t>
            </a:r>
            <a:r>
              <a:rPr lang="en-US" sz="1900" dirty="0">
                <a:solidFill>
                  <a:schemeClr val="tx1"/>
                </a:solidFill>
                <a:latin typeface="+mj-lt"/>
              </a:rPr>
              <a:t> </a:t>
            </a:r>
            <a:r>
              <a:rPr lang="en-US" sz="1900" dirty="0" err="1">
                <a:solidFill>
                  <a:schemeClr val="tx1"/>
                </a:solidFill>
                <a:latin typeface="+mj-lt"/>
              </a:rPr>
              <a:t>untuk</a:t>
            </a:r>
            <a:r>
              <a:rPr lang="en-US" sz="1900" dirty="0">
                <a:solidFill>
                  <a:schemeClr val="tx1"/>
                </a:solidFill>
                <a:latin typeface="+mj-lt"/>
              </a:rPr>
              <a:t> </a:t>
            </a:r>
            <a:r>
              <a:rPr lang="en-US" sz="1900" dirty="0" err="1">
                <a:solidFill>
                  <a:schemeClr val="tx1"/>
                </a:solidFill>
                <a:latin typeface="+mj-lt"/>
              </a:rPr>
              <a:t>memancing</a:t>
            </a:r>
            <a:r>
              <a:rPr lang="en-US" sz="1900" dirty="0">
                <a:solidFill>
                  <a:schemeClr val="tx1"/>
                </a:solidFill>
                <a:latin typeface="+mj-lt"/>
              </a:rPr>
              <a:t> </a:t>
            </a:r>
            <a:r>
              <a:rPr lang="en-US" sz="1900" dirty="0" err="1">
                <a:solidFill>
                  <a:schemeClr val="tx1"/>
                </a:solidFill>
                <a:latin typeface="+mj-lt"/>
              </a:rPr>
              <a:t>ikan</a:t>
            </a:r>
            <a:r>
              <a:rPr lang="en-US" sz="1900" dirty="0">
                <a:solidFill>
                  <a:schemeClr val="tx1"/>
                </a:solidFill>
                <a:latin typeface="+mj-lt"/>
              </a:rPr>
              <a:t> di </a:t>
            </a:r>
            <a:r>
              <a:rPr lang="en-US" sz="1900" dirty="0" err="1">
                <a:solidFill>
                  <a:schemeClr val="tx1"/>
                </a:solidFill>
                <a:latin typeface="+mj-lt"/>
              </a:rPr>
              <a:t>laut</a:t>
            </a:r>
            <a:r>
              <a:rPr lang="en-US" sz="1900" dirty="0">
                <a:solidFill>
                  <a:schemeClr val="tx1"/>
                </a:solidFill>
                <a:latin typeface="+mj-lt"/>
              </a:rPr>
              <a:t>. Di </a:t>
            </a:r>
            <a:r>
              <a:rPr lang="en-US" sz="1900" dirty="0" err="1">
                <a:solidFill>
                  <a:schemeClr val="tx1"/>
                </a:solidFill>
                <a:latin typeface="+mj-lt"/>
              </a:rPr>
              <a:t>beberapa</a:t>
            </a:r>
            <a:r>
              <a:rPr lang="en-US" sz="1900" dirty="0">
                <a:solidFill>
                  <a:schemeClr val="tx1"/>
                </a:solidFill>
                <a:latin typeface="+mj-lt"/>
              </a:rPr>
              <a:t> </a:t>
            </a:r>
            <a:r>
              <a:rPr lang="en-US" sz="1900" dirty="0" err="1">
                <a:solidFill>
                  <a:schemeClr val="tx1"/>
                </a:solidFill>
                <a:latin typeface="+mj-lt"/>
              </a:rPr>
              <a:t>daerah</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disebut</a:t>
            </a:r>
            <a:r>
              <a:rPr lang="en-US" sz="1900" dirty="0">
                <a:solidFill>
                  <a:schemeClr val="tx1"/>
                </a:solidFill>
                <a:latin typeface="+mj-lt"/>
              </a:rPr>
              <a:t> </a:t>
            </a:r>
            <a:r>
              <a:rPr lang="en-US" sz="1900" dirty="0" err="1">
                <a:solidFill>
                  <a:schemeClr val="tx1"/>
                </a:solidFill>
                <a:latin typeface="+mj-lt"/>
              </a:rPr>
              <a:t>engrang</a:t>
            </a:r>
            <a:r>
              <a:rPr lang="en-US" sz="1900" dirty="0">
                <a:solidFill>
                  <a:schemeClr val="tx1"/>
                </a:solidFill>
                <a:latin typeface="+mj-lt"/>
              </a:rPr>
              <a:t>, </a:t>
            </a:r>
            <a:r>
              <a:rPr lang="en-US" sz="1900" dirty="0" err="1">
                <a:solidFill>
                  <a:schemeClr val="tx1"/>
                </a:solidFill>
                <a:latin typeface="+mj-lt"/>
              </a:rPr>
              <a:t>batungku</a:t>
            </a:r>
            <a:r>
              <a:rPr lang="en-US" sz="1900" dirty="0">
                <a:solidFill>
                  <a:schemeClr val="tx1"/>
                </a:solidFill>
                <a:latin typeface="+mj-lt"/>
              </a:rPr>
              <a:t>, </a:t>
            </a:r>
            <a:r>
              <a:rPr lang="en-US" sz="1900" dirty="0" err="1">
                <a:solidFill>
                  <a:schemeClr val="tx1"/>
                </a:solidFill>
                <a:latin typeface="+mj-lt"/>
              </a:rPr>
              <a:t>jangkuran</a:t>
            </a:r>
            <a:r>
              <a:rPr lang="en-US" sz="1900" dirty="0">
                <a:solidFill>
                  <a:schemeClr val="tx1"/>
                </a:solidFill>
                <a:latin typeface="+mj-lt"/>
              </a:rPr>
              <a:t>, </a:t>
            </a:r>
            <a:r>
              <a:rPr lang="en-US" sz="1900" dirty="0" err="1">
                <a:solidFill>
                  <a:schemeClr val="tx1"/>
                </a:solidFill>
                <a:latin typeface="+mj-lt"/>
              </a:rPr>
              <a:t>ingkran</a:t>
            </a:r>
            <a:r>
              <a:rPr lang="en-US" sz="1900" dirty="0">
                <a:solidFill>
                  <a:schemeClr val="tx1"/>
                </a:solidFill>
                <a:latin typeface="+mj-lt"/>
              </a:rPr>
              <a:t>, </a:t>
            </a:r>
            <a:r>
              <a:rPr lang="en-US" sz="1900" dirty="0" err="1">
                <a:solidFill>
                  <a:schemeClr val="tx1"/>
                </a:solidFill>
                <a:latin typeface="+mj-lt"/>
              </a:rPr>
              <a:t>dan</a:t>
            </a:r>
            <a:r>
              <a:rPr lang="en-US" sz="1900" dirty="0">
                <a:solidFill>
                  <a:schemeClr val="tx1"/>
                </a:solidFill>
                <a:latin typeface="+mj-lt"/>
              </a:rPr>
              <a:t> </a:t>
            </a:r>
            <a:r>
              <a:rPr lang="en-US" sz="1900" dirty="0" err="1">
                <a:solidFill>
                  <a:schemeClr val="tx1"/>
                </a:solidFill>
                <a:latin typeface="+mj-lt"/>
              </a:rPr>
              <a:t>tengak-tengak</a:t>
            </a:r>
            <a:r>
              <a:rPr lang="en-US" sz="1900" dirty="0">
                <a:solidFill>
                  <a:schemeClr val="tx1"/>
                </a:solidFill>
                <a:latin typeface="+mj-lt"/>
              </a:rPr>
              <a:t>.</a:t>
            </a:r>
          </a:p>
          <a:p>
            <a:pPr algn="just"/>
            <a:endParaRPr lang="en-US" sz="1900" dirty="0">
              <a:solidFill>
                <a:schemeClr val="tx1"/>
              </a:solidFill>
              <a:latin typeface="+mj-lt"/>
            </a:endParaRPr>
          </a:p>
          <a:p>
            <a:pPr algn="just"/>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terbuat</a:t>
            </a:r>
            <a:r>
              <a:rPr lang="en-US" sz="1900" dirty="0">
                <a:solidFill>
                  <a:schemeClr val="tx1"/>
                </a:solidFill>
                <a:latin typeface="+mj-lt"/>
              </a:rPr>
              <a:t> </a:t>
            </a:r>
            <a:r>
              <a:rPr lang="en-US" sz="1900" dirty="0" err="1">
                <a:solidFill>
                  <a:schemeClr val="tx1"/>
                </a:solidFill>
                <a:latin typeface="+mj-lt"/>
              </a:rPr>
              <a:t>dari</a:t>
            </a:r>
            <a:r>
              <a:rPr lang="en-US" sz="1900" dirty="0">
                <a:solidFill>
                  <a:schemeClr val="tx1"/>
                </a:solidFill>
                <a:latin typeface="+mj-lt"/>
              </a:rPr>
              <a:t> </a:t>
            </a:r>
            <a:r>
              <a:rPr lang="en-US" sz="1900" dirty="0" err="1">
                <a:solidFill>
                  <a:schemeClr val="tx1"/>
                </a:solidFill>
                <a:latin typeface="+mj-lt"/>
              </a:rPr>
              <a:t>bambu</a:t>
            </a:r>
            <a:r>
              <a:rPr lang="en-US" sz="1900" dirty="0">
                <a:solidFill>
                  <a:schemeClr val="tx1"/>
                </a:solidFill>
                <a:latin typeface="+mj-lt"/>
              </a:rPr>
              <a:t> yang </a:t>
            </a:r>
            <a:r>
              <a:rPr lang="en-US" sz="1900" dirty="0" err="1">
                <a:solidFill>
                  <a:schemeClr val="tx1"/>
                </a:solidFill>
                <a:latin typeface="+mj-lt"/>
              </a:rPr>
              <a:t>panjang</a:t>
            </a:r>
            <a:r>
              <a:rPr lang="en-US" sz="1900" dirty="0">
                <a:solidFill>
                  <a:schemeClr val="tx1"/>
                </a:solidFill>
                <a:latin typeface="+mj-lt"/>
              </a:rPr>
              <a:t>. </a:t>
            </a:r>
            <a:r>
              <a:rPr lang="en-US" sz="1900" dirty="0" err="1">
                <a:solidFill>
                  <a:schemeClr val="tx1"/>
                </a:solidFill>
                <a:latin typeface="+mj-lt"/>
              </a:rPr>
              <a:t>Bagian</a:t>
            </a:r>
            <a:r>
              <a:rPr lang="en-US" sz="1900" dirty="0">
                <a:solidFill>
                  <a:schemeClr val="tx1"/>
                </a:solidFill>
                <a:latin typeface="+mj-lt"/>
              </a:rPr>
              <a:t> </a:t>
            </a:r>
            <a:r>
              <a:rPr lang="en-US" sz="1900" dirty="0" err="1">
                <a:solidFill>
                  <a:schemeClr val="tx1"/>
                </a:solidFill>
                <a:latin typeface="+mj-lt"/>
              </a:rPr>
              <a:t>tengak</a:t>
            </a:r>
            <a:r>
              <a:rPr lang="en-US" sz="1900" dirty="0">
                <a:solidFill>
                  <a:schemeClr val="tx1"/>
                </a:solidFill>
                <a:latin typeface="+mj-lt"/>
              </a:rPr>
              <a:t> </a:t>
            </a:r>
            <a:r>
              <a:rPr lang="en-US" sz="1900" dirty="0" err="1">
                <a:solidFill>
                  <a:schemeClr val="tx1"/>
                </a:solidFill>
                <a:latin typeface="+mj-lt"/>
              </a:rPr>
              <a:t>agak</a:t>
            </a:r>
            <a:r>
              <a:rPr lang="en-US" sz="1900" dirty="0">
                <a:solidFill>
                  <a:schemeClr val="tx1"/>
                </a:solidFill>
                <a:latin typeface="+mj-lt"/>
              </a:rPr>
              <a:t> </a:t>
            </a:r>
            <a:r>
              <a:rPr lang="en-US" sz="1900" dirty="0" err="1">
                <a:solidFill>
                  <a:schemeClr val="tx1"/>
                </a:solidFill>
                <a:latin typeface="+mj-lt"/>
              </a:rPr>
              <a:t>ke</a:t>
            </a:r>
            <a:r>
              <a:rPr lang="en-US" sz="1900" dirty="0">
                <a:solidFill>
                  <a:schemeClr val="tx1"/>
                </a:solidFill>
                <a:latin typeface="+mj-lt"/>
              </a:rPr>
              <a:t> </a:t>
            </a:r>
            <a:r>
              <a:rPr lang="en-US" sz="1900" dirty="0" err="1">
                <a:solidFill>
                  <a:schemeClr val="tx1"/>
                </a:solidFill>
                <a:latin typeface="+mj-lt"/>
              </a:rPr>
              <a:t>bawah</a:t>
            </a:r>
            <a:r>
              <a:rPr lang="en-US" sz="1900" dirty="0">
                <a:solidFill>
                  <a:schemeClr val="tx1"/>
                </a:solidFill>
                <a:latin typeface="+mj-lt"/>
              </a:rPr>
              <a:t> </a:t>
            </a:r>
            <a:r>
              <a:rPr lang="en-US" sz="1900" dirty="0" err="1">
                <a:solidFill>
                  <a:schemeClr val="tx1"/>
                </a:solidFill>
                <a:latin typeface="+mj-lt"/>
              </a:rPr>
              <a:t>diberikan</a:t>
            </a:r>
            <a:r>
              <a:rPr lang="en-US" sz="1900" dirty="0">
                <a:solidFill>
                  <a:schemeClr val="tx1"/>
                </a:solidFill>
                <a:latin typeface="+mj-lt"/>
              </a:rPr>
              <a:t> </a:t>
            </a:r>
            <a:r>
              <a:rPr lang="en-US" sz="1900" dirty="0" err="1">
                <a:solidFill>
                  <a:schemeClr val="tx1"/>
                </a:solidFill>
                <a:latin typeface="+mj-lt"/>
              </a:rPr>
              <a:t>pijakan</a:t>
            </a:r>
            <a:r>
              <a:rPr lang="en-US" sz="1900" dirty="0">
                <a:solidFill>
                  <a:schemeClr val="tx1"/>
                </a:solidFill>
                <a:latin typeface="+mj-lt"/>
              </a:rPr>
              <a:t>. </a:t>
            </a:r>
            <a:r>
              <a:rPr lang="en-US" sz="1900" dirty="0" err="1">
                <a:solidFill>
                  <a:schemeClr val="tx1"/>
                </a:solidFill>
                <a:latin typeface="+mj-lt"/>
              </a:rPr>
              <a:t>Permainan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menggandung</a:t>
            </a:r>
            <a:r>
              <a:rPr lang="en-US" sz="1900" dirty="0">
                <a:solidFill>
                  <a:schemeClr val="tx1"/>
                </a:solidFill>
                <a:latin typeface="+mj-lt"/>
              </a:rPr>
              <a:t> </a:t>
            </a:r>
            <a:r>
              <a:rPr lang="en-US" sz="1900" dirty="0" err="1">
                <a:solidFill>
                  <a:schemeClr val="tx1"/>
                </a:solidFill>
                <a:latin typeface="+mj-lt"/>
              </a:rPr>
              <a:t>nilai-nilai</a:t>
            </a:r>
            <a:r>
              <a:rPr lang="en-US" sz="1900" dirty="0">
                <a:solidFill>
                  <a:schemeClr val="tx1"/>
                </a:solidFill>
                <a:latin typeface="+mj-lt"/>
              </a:rPr>
              <a:t> </a:t>
            </a:r>
            <a:r>
              <a:rPr lang="en-US" sz="1900" dirty="0" err="1">
                <a:solidFill>
                  <a:schemeClr val="tx1"/>
                </a:solidFill>
                <a:latin typeface="+mj-lt"/>
              </a:rPr>
              <a:t>positif</a:t>
            </a:r>
            <a:r>
              <a:rPr lang="en-US" sz="1900" dirty="0">
                <a:solidFill>
                  <a:schemeClr val="tx1"/>
                </a:solidFill>
                <a:latin typeface="+mj-lt"/>
              </a:rPr>
              <a:t>, </a:t>
            </a:r>
            <a:r>
              <a:rPr lang="en-US" sz="1900" dirty="0" err="1">
                <a:solidFill>
                  <a:schemeClr val="tx1"/>
                </a:solidFill>
                <a:latin typeface="+mj-lt"/>
              </a:rPr>
              <a:t>seperti</a:t>
            </a:r>
            <a:r>
              <a:rPr lang="en-US" sz="1900" dirty="0">
                <a:solidFill>
                  <a:schemeClr val="tx1"/>
                </a:solidFill>
                <a:latin typeface="+mj-lt"/>
              </a:rPr>
              <a:t> </a:t>
            </a:r>
            <a:r>
              <a:rPr lang="en-US" sz="1900" dirty="0" err="1">
                <a:solidFill>
                  <a:schemeClr val="tx1"/>
                </a:solidFill>
                <a:latin typeface="+mj-lt"/>
              </a:rPr>
              <a:t>sportivitas</a:t>
            </a:r>
            <a:r>
              <a:rPr lang="en-US" sz="1900" dirty="0">
                <a:solidFill>
                  <a:schemeClr val="tx1"/>
                </a:solidFill>
                <a:latin typeface="+mj-lt"/>
              </a:rPr>
              <a:t>, </a:t>
            </a:r>
            <a:r>
              <a:rPr lang="en-US" sz="1900" dirty="0" err="1">
                <a:solidFill>
                  <a:schemeClr val="tx1"/>
                </a:solidFill>
                <a:latin typeface="+mj-lt"/>
              </a:rPr>
              <a:t>kerja</a:t>
            </a:r>
            <a:r>
              <a:rPr lang="en-US" sz="1900" dirty="0">
                <a:solidFill>
                  <a:schemeClr val="tx1"/>
                </a:solidFill>
                <a:latin typeface="+mj-lt"/>
              </a:rPr>
              <a:t> </a:t>
            </a:r>
            <a:r>
              <a:rPr lang="en-US" sz="1900" dirty="0" err="1">
                <a:solidFill>
                  <a:schemeClr val="tx1"/>
                </a:solidFill>
                <a:latin typeface="+mj-lt"/>
              </a:rPr>
              <a:t>keras</a:t>
            </a:r>
            <a:r>
              <a:rPr lang="en-US" sz="1900" dirty="0">
                <a:solidFill>
                  <a:schemeClr val="tx1"/>
                </a:solidFill>
                <a:latin typeface="+mj-lt"/>
              </a:rPr>
              <a:t>, </a:t>
            </a:r>
            <a:r>
              <a:rPr lang="en-US" sz="1900" dirty="0" err="1">
                <a:solidFill>
                  <a:schemeClr val="tx1"/>
                </a:solidFill>
                <a:latin typeface="+mj-lt"/>
              </a:rPr>
              <a:t>dan</a:t>
            </a:r>
            <a:r>
              <a:rPr lang="en-US" sz="1900" dirty="0">
                <a:solidFill>
                  <a:schemeClr val="tx1"/>
                </a:solidFill>
                <a:latin typeface="+mj-lt"/>
              </a:rPr>
              <a:t> </a:t>
            </a:r>
            <a:r>
              <a:rPr lang="en-US" sz="1900" dirty="0" err="1">
                <a:solidFill>
                  <a:schemeClr val="tx1"/>
                </a:solidFill>
                <a:latin typeface="+mj-lt"/>
              </a:rPr>
              <a:t>keuletan</a:t>
            </a:r>
            <a:r>
              <a:rPr lang="en-US" sz="1900" dirty="0">
                <a:solidFill>
                  <a:schemeClr val="tx1"/>
                </a:solidFill>
                <a:latin typeface="+mj-lt"/>
              </a:rPr>
              <a:t>.</a:t>
            </a:r>
          </a:p>
          <a:p>
            <a:pPr algn="just"/>
            <a:endParaRPr lang="en-US" sz="1900" dirty="0">
              <a:solidFill>
                <a:schemeClr val="tx1"/>
              </a:solidFill>
              <a:latin typeface="+mj-lt"/>
            </a:endParaRPr>
          </a:p>
          <a:p>
            <a:pPr algn="just"/>
            <a:r>
              <a:rPr lang="en-US" sz="1900" dirty="0" err="1">
                <a:solidFill>
                  <a:schemeClr val="tx1"/>
                </a:solidFill>
                <a:latin typeface="+mj-lt"/>
              </a:rPr>
              <a:t>Bagaimana</a:t>
            </a:r>
            <a:r>
              <a:rPr lang="en-US" sz="1900" dirty="0">
                <a:solidFill>
                  <a:schemeClr val="tx1"/>
                </a:solidFill>
                <a:latin typeface="+mj-lt"/>
              </a:rPr>
              <a:t> </a:t>
            </a:r>
            <a:r>
              <a:rPr lang="en-US" sz="1900" dirty="0" err="1">
                <a:solidFill>
                  <a:schemeClr val="tx1"/>
                </a:solidFill>
                <a:latin typeface="+mj-lt"/>
              </a:rPr>
              <a:t>cara</a:t>
            </a:r>
            <a:r>
              <a:rPr lang="en-US" sz="1900" dirty="0">
                <a:solidFill>
                  <a:schemeClr val="tx1"/>
                </a:solidFill>
                <a:latin typeface="+mj-lt"/>
              </a:rPr>
              <a:t> </a:t>
            </a:r>
            <a:r>
              <a:rPr lang="en-US" sz="1900" dirty="0" err="1">
                <a:solidFill>
                  <a:schemeClr val="tx1"/>
                </a:solidFill>
                <a:latin typeface="+mj-lt"/>
              </a:rPr>
              <a:t>bermain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a:t>
            </a:r>
          </a:p>
          <a:p>
            <a:pPr algn="just"/>
            <a:r>
              <a:rPr lang="en-US" sz="1900" dirty="0" err="1">
                <a:solidFill>
                  <a:schemeClr val="tx1"/>
                </a:solidFill>
                <a:latin typeface="+mj-lt"/>
              </a:rPr>
              <a:t>Pertama</a:t>
            </a:r>
            <a:r>
              <a:rPr lang="en-US" sz="1900" dirty="0">
                <a:solidFill>
                  <a:schemeClr val="tx1"/>
                </a:solidFill>
                <a:latin typeface="+mj-lt"/>
              </a:rPr>
              <a:t>, </a:t>
            </a:r>
            <a:r>
              <a:rPr lang="en-US" sz="1900" dirty="0" err="1">
                <a:solidFill>
                  <a:schemeClr val="tx1"/>
                </a:solidFill>
                <a:latin typeface="+mj-lt"/>
              </a:rPr>
              <a:t>tegakkan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sedikit</a:t>
            </a:r>
            <a:r>
              <a:rPr lang="en-US" sz="1900" dirty="0">
                <a:solidFill>
                  <a:schemeClr val="tx1"/>
                </a:solidFill>
                <a:latin typeface="+mj-lt"/>
              </a:rPr>
              <a:t> </a:t>
            </a:r>
            <a:r>
              <a:rPr lang="en-US" sz="1900" dirty="0" err="1">
                <a:solidFill>
                  <a:schemeClr val="tx1"/>
                </a:solidFill>
                <a:latin typeface="+mj-lt"/>
              </a:rPr>
              <a:t>condong</a:t>
            </a:r>
            <a:r>
              <a:rPr lang="en-US" sz="1900" dirty="0">
                <a:solidFill>
                  <a:schemeClr val="tx1"/>
                </a:solidFill>
                <a:latin typeface="+mj-lt"/>
              </a:rPr>
              <a:t> </a:t>
            </a:r>
            <a:r>
              <a:rPr lang="en-US" sz="1900" dirty="0" err="1">
                <a:solidFill>
                  <a:schemeClr val="tx1"/>
                </a:solidFill>
                <a:latin typeface="+mj-lt"/>
              </a:rPr>
              <a:t>ke</a:t>
            </a:r>
            <a:r>
              <a:rPr lang="en-US" sz="1900" dirty="0">
                <a:solidFill>
                  <a:schemeClr val="tx1"/>
                </a:solidFill>
                <a:latin typeface="+mj-lt"/>
              </a:rPr>
              <a:t> </a:t>
            </a:r>
            <a:r>
              <a:rPr lang="en-US" sz="1900" dirty="0" err="1">
                <a:solidFill>
                  <a:schemeClr val="tx1"/>
                </a:solidFill>
                <a:latin typeface="+mj-lt"/>
              </a:rPr>
              <a:t>depann</a:t>
            </a:r>
            <a:r>
              <a:rPr lang="en-US" sz="1900" dirty="0">
                <a:solidFill>
                  <a:schemeClr val="tx1"/>
                </a:solidFill>
                <a:latin typeface="+mj-lt"/>
              </a:rPr>
              <a:t>.</a:t>
            </a:r>
          </a:p>
          <a:p>
            <a:pPr algn="just"/>
            <a:r>
              <a:rPr lang="en-US" sz="1900" dirty="0" err="1">
                <a:solidFill>
                  <a:schemeClr val="tx1"/>
                </a:solidFill>
                <a:latin typeface="+mj-lt"/>
              </a:rPr>
              <a:t>Kedua</a:t>
            </a:r>
            <a:r>
              <a:rPr lang="en-US" sz="1900" dirty="0">
                <a:solidFill>
                  <a:schemeClr val="tx1"/>
                </a:solidFill>
                <a:latin typeface="+mj-lt"/>
              </a:rPr>
              <a:t>, </a:t>
            </a:r>
            <a:r>
              <a:rPr lang="en-US" sz="1900" dirty="0" err="1">
                <a:solidFill>
                  <a:schemeClr val="tx1"/>
                </a:solidFill>
                <a:latin typeface="+mj-lt"/>
              </a:rPr>
              <a:t>posisikan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tidak</a:t>
            </a:r>
            <a:r>
              <a:rPr lang="en-US" sz="1900" dirty="0">
                <a:solidFill>
                  <a:schemeClr val="tx1"/>
                </a:solidFill>
                <a:latin typeface="+mj-lt"/>
              </a:rPr>
              <a:t> </a:t>
            </a:r>
            <a:r>
              <a:rPr lang="en-US" sz="1900" dirty="0" err="1">
                <a:solidFill>
                  <a:schemeClr val="tx1"/>
                </a:solidFill>
                <a:latin typeface="+mj-lt"/>
              </a:rPr>
              <a:t>sejajar</a:t>
            </a:r>
            <a:r>
              <a:rPr lang="en-US" sz="1900" dirty="0">
                <a:solidFill>
                  <a:schemeClr val="tx1"/>
                </a:solidFill>
                <a:latin typeface="+mj-lt"/>
              </a:rPr>
              <a:t>.</a:t>
            </a:r>
          </a:p>
          <a:p>
            <a:pPr algn="just"/>
            <a:r>
              <a:rPr lang="en-US" sz="1900" dirty="0" err="1">
                <a:solidFill>
                  <a:schemeClr val="tx1"/>
                </a:solidFill>
                <a:latin typeface="+mj-lt"/>
              </a:rPr>
              <a:t>Ketiga</a:t>
            </a:r>
            <a:r>
              <a:rPr lang="en-US" sz="1900" dirty="0">
                <a:solidFill>
                  <a:schemeClr val="tx1"/>
                </a:solidFill>
                <a:latin typeface="+mj-lt"/>
              </a:rPr>
              <a:t>, </a:t>
            </a:r>
            <a:r>
              <a:rPr lang="en-US" sz="1900" dirty="0" err="1">
                <a:solidFill>
                  <a:schemeClr val="tx1"/>
                </a:solidFill>
                <a:latin typeface="+mj-lt"/>
              </a:rPr>
              <a:t>injakkan</a:t>
            </a:r>
            <a:r>
              <a:rPr lang="en-US" sz="1900" dirty="0">
                <a:solidFill>
                  <a:schemeClr val="tx1"/>
                </a:solidFill>
                <a:latin typeface="+mj-lt"/>
              </a:rPr>
              <a:t> </a:t>
            </a:r>
            <a:r>
              <a:rPr lang="en-US" sz="1900" dirty="0" err="1">
                <a:solidFill>
                  <a:schemeClr val="tx1"/>
                </a:solidFill>
                <a:latin typeface="+mj-lt"/>
              </a:rPr>
              <a:t>satu</a:t>
            </a:r>
            <a:r>
              <a:rPr lang="en-US" sz="1900" dirty="0">
                <a:solidFill>
                  <a:schemeClr val="tx1"/>
                </a:solidFill>
                <a:latin typeface="+mj-lt"/>
              </a:rPr>
              <a:t> kaki </a:t>
            </a:r>
            <a:r>
              <a:rPr lang="en-US" sz="1900" dirty="0" err="1">
                <a:solidFill>
                  <a:schemeClr val="tx1"/>
                </a:solidFill>
                <a:latin typeface="+mj-lt"/>
              </a:rPr>
              <a:t>pada</a:t>
            </a:r>
            <a:r>
              <a:rPr lang="en-US" sz="1900" dirty="0">
                <a:solidFill>
                  <a:schemeClr val="tx1"/>
                </a:solidFill>
                <a:latin typeface="+mj-lt"/>
              </a:rPr>
              <a:t> </a:t>
            </a:r>
            <a:r>
              <a:rPr lang="en-US" sz="1900" dirty="0" err="1">
                <a:solidFill>
                  <a:schemeClr val="tx1"/>
                </a:solidFill>
                <a:latin typeface="+mj-lt"/>
              </a:rPr>
              <a:t>pijakan</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 </a:t>
            </a:r>
            <a:r>
              <a:rPr lang="en-US" sz="1900" dirty="0" err="1">
                <a:solidFill>
                  <a:schemeClr val="tx1"/>
                </a:solidFill>
                <a:latin typeface="+mj-lt"/>
              </a:rPr>
              <a:t>diikuti</a:t>
            </a:r>
            <a:r>
              <a:rPr lang="en-US" sz="1900" dirty="0">
                <a:solidFill>
                  <a:schemeClr val="tx1"/>
                </a:solidFill>
                <a:latin typeface="+mj-lt"/>
              </a:rPr>
              <a:t> kaki </a:t>
            </a:r>
            <a:r>
              <a:rPr lang="en-US" sz="1900" dirty="0" err="1">
                <a:solidFill>
                  <a:schemeClr val="tx1"/>
                </a:solidFill>
                <a:latin typeface="+mj-lt"/>
              </a:rPr>
              <a:t>satunya</a:t>
            </a:r>
            <a:r>
              <a:rPr lang="en-US" sz="1900" dirty="0">
                <a:solidFill>
                  <a:schemeClr val="tx1"/>
                </a:solidFill>
                <a:latin typeface="+mj-lt"/>
              </a:rPr>
              <a:t>.</a:t>
            </a:r>
          </a:p>
          <a:p>
            <a:pPr algn="just"/>
            <a:r>
              <a:rPr lang="en-US" sz="1900" dirty="0" err="1">
                <a:solidFill>
                  <a:schemeClr val="tx1"/>
                </a:solidFill>
                <a:latin typeface="+mj-lt"/>
              </a:rPr>
              <a:t>Keempat</a:t>
            </a:r>
            <a:r>
              <a:rPr lang="en-US" sz="1900" dirty="0">
                <a:solidFill>
                  <a:schemeClr val="tx1"/>
                </a:solidFill>
                <a:latin typeface="+mj-lt"/>
              </a:rPr>
              <a:t>, </a:t>
            </a:r>
            <a:r>
              <a:rPr lang="en-US" sz="1900" dirty="0" err="1">
                <a:solidFill>
                  <a:schemeClr val="tx1"/>
                </a:solidFill>
                <a:latin typeface="+mj-lt"/>
              </a:rPr>
              <a:t>jalan</a:t>
            </a:r>
            <a:r>
              <a:rPr lang="en-US" sz="1900" dirty="0">
                <a:solidFill>
                  <a:schemeClr val="tx1"/>
                </a:solidFill>
                <a:latin typeface="+mj-lt"/>
              </a:rPr>
              <a:t> di </a:t>
            </a:r>
            <a:r>
              <a:rPr lang="en-US" sz="1900" dirty="0" err="1">
                <a:solidFill>
                  <a:schemeClr val="tx1"/>
                </a:solidFill>
                <a:latin typeface="+mj-lt"/>
              </a:rPr>
              <a:t>tempat</a:t>
            </a:r>
            <a:r>
              <a:rPr lang="en-US" sz="1900" dirty="0">
                <a:solidFill>
                  <a:schemeClr val="tx1"/>
                </a:solidFill>
                <a:latin typeface="+mj-lt"/>
              </a:rPr>
              <a:t> </a:t>
            </a:r>
            <a:r>
              <a:rPr lang="en-US" sz="1900" dirty="0" err="1">
                <a:solidFill>
                  <a:schemeClr val="tx1"/>
                </a:solidFill>
                <a:latin typeface="+mj-lt"/>
              </a:rPr>
              <a:t>dan</a:t>
            </a:r>
            <a:r>
              <a:rPr lang="en-US" sz="1900" dirty="0">
                <a:solidFill>
                  <a:schemeClr val="tx1"/>
                </a:solidFill>
                <a:latin typeface="+mj-lt"/>
              </a:rPr>
              <a:t> </a:t>
            </a:r>
            <a:r>
              <a:rPr lang="en-US" sz="1900" dirty="0" err="1">
                <a:solidFill>
                  <a:schemeClr val="tx1"/>
                </a:solidFill>
                <a:latin typeface="+mj-lt"/>
              </a:rPr>
              <a:t>jangan</a:t>
            </a:r>
            <a:r>
              <a:rPr lang="en-US" sz="1900" dirty="0">
                <a:solidFill>
                  <a:schemeClr val="tx1"/>
                </a:solidFill>
                <a:latin typeface="+mj-lt"/>
              </a:rPr>
              <a:t> </a:t>
            </a:r>
            <a:r>
              <a:rPr lang="en-US" sz="1900" dirty="0" err="1">
                <a:solidFill>
                  <a:schemeClr val="tx1"/>
                </a:solidFill>
                <a:latin typeface="+mj-lt"/>
              </a:rPr>
              <a:t>berhenti</a:t>
            </a:r>
            <a:r>
              <a:rPr lang="en-US" sz="1900" dirty="0">
                <a:solidFill>
                  <a:schemeClr val="tx1"/>
                </a:solidFill>
                <a:latin typeface="+mj-lt"/>
              </a:rPr>
              <a:t> </a:t>
            </a:r>
            <a:r>
              <a:rPr lang="en-US" sz="1900" dirty="0" err="1">
                <a:solidFill>
                  <a:schemeClr val="tx1"/>
                </a:solidFill>
                <a:latin typeface="+mj-lt"/>
              </a:rPr>
              <a:t>jika</a:t>
            </a:r>
            <a:r>
              <a:rPr lang="en-US" sz="1900" dirty="0">
                <a:solidFill>
                  <a:schemeClr val="tx1"/>
                </a:solidFill>
                <a:latin typeface="+mj-lt"/>
              </a:rPr>
              <a:t> </a:t>
            </a:r>
            <a:r>
              <a:rPr lang="en-US" sz="1900" dirty="0" err="1">
                <a:solidFill>
                  <a:schemeClr val="tx1"/>
                </a:solidFill>
                <a:latin typeface="+mj-lt"/>
              </a:rPr>
              <a:t>tidak</a:t>
            </a:r>
            <a:r>
              <a:rPr lang="en-US" sz="1900" dirty="0">
                <a:solidFill>
                  <a:schemeClr val="tx1"/>
                </a:solidFill>
                <a:latin typeface="+mj-lt"/>
              </a:rPr>
              <a:t> </a:t>
            </a:r>
            <a:r>
              <a:rPr lang="en-US" sz="1900" dirty="0" err="1">
                <a:solidFill>
                  <a:schemeClr val="tx1"/>
                </a:solidFill>
                <a:latin typeface="+mj-lt"/>
              </a:rPr>
              <a:t>yakin</a:t>
            </a:r>
            <a:r>
              <a:rPr lang="en-US" sz="1900" dirty="0">
                <a:solidFill>
                  <a:schemeClr val="tx1"/>
                </a:solidFill>
                <a:latin typeface="+mj-lt"/>
              </a:rPr>
              <a:t> </a:t>
            </a:r>
            <a:r>
              <a:rPr lang="en-US" sz="1900" dirty="0" err="1">
                <a:solidFill>
                  <a:schemeClr val="tx1"/>
                </a:solidFill>
                <a:latin typeface="+mj-lt"/>
              </a:rPr>
              <a:t>posisi</a:t>
            </a:r>
            <a:r>
              <a:rPr lang="en-US" sz="1900" dirty="0">
                <a:solidFill>
                  <a:schemeClr val="tx1"/>
                </a:solidFill>
                <a:latin typeface="+mj-lt"/>
              </a:rPr>
              <a:t> </a:t>
            </a:r>
            <a:r>
              <a:rPr lang="en-US" sz="1900" dirty="0" err="1">
                <a:solidFill>
                  <a:schemeClr val="tx1"/>
                </a:solidFill>
                <a:latin typeface="+mj-lt"/>
              </a:rPr>
              <a:t>seimbang</a:t>
            </a:r>
            <a:r>
              <a:rPr lang="en-US" sz="1900" dirty="0">
                <a:solidFill>
                  <a:schemeClr val="tx1"/>
                </a:solidFill>
                <a:latin typeface="+mj-lt"/>
              </a:rPr>
              <a:t>.</a:t>
            </a:r>
          </a:p>
          <a:p>
            <a:pPr algn="just"/>
            <a:r>
              <a:rPr lang="en-US" sz="1900" dirty="0" err="1">
                <a:solidFill>
                  <a:schemeClr val="tx1"/>
                </a:solidFill>
                <a:latin typeface="+mj-lt"/>
              </a:rPr>
              <a:t>Kelima</a:t>
            </a:r>
            <a:r>
              <a:rPr lang="en-US" sz="1900" dirty="0">
                <a:solidFill>
                  <a:schemeClr val="tx1"/>
                </a:solidFill>
                <a:latin typeface="+mj-lt"/>
              </a:rPr>
              <a:t>, </a:t>
            </a:r>
            <a:r>
              <a:rPr lang="en-US" sz="1900" dirty="0" err="1">
                <a:solidFill>
                  <a:schemeClr val="tx1"/>
                </a:solidFill>
                <a:latin typeface="+mj-lt"/>
              </a:rPr>
              <a:t>jika</a:t>
            </a:r>
            <a:r>
              <a:rPr lang="en-US" sz="1900" dirty="0">
                <a:solidFill>
                  <a:schemeClr val="tx1"/>
                </a:solidFill>
                <a:latin typeface="+mj-lt"/>
              </a:rPr>
              <a:t> </a:t>
            </a:r>
            <a:r>
              <a:rPr lang="en-US" sz="1900" dirty="0" err="1">
                <a:solidFill>
                  <a:schemeClr val="tx1"/>
                </a:solidFill>
                <a:latin typeface="+mj-lt"/>
              </a:rPr>
              <a:t>merasa</a:t>
            </a:r>
            <a:r>
              <a:rPr lang="en-US" sz="1900" dirty="0">
                <a:solidFill>
                  <a:schemeClr val="tx1"/>
                </a:solidFill>
                <a:latin typeface="+mj-lt"/>
              </a:rPr>
              <a:t> </a:t>
            </a:r>
            <a:r>
              <a:rPr lang="en-US" sz="1900" dirty="0" err="1">
                <a:solidFill>
                  <a:schemeClr val="tx1"/>
                </a:solidFill>
                <a:latin typeface="+mj-lt"/>
              </a:rPr>
              <a:t>akan</a:t>
            </a:r>
            <a:r>
              <a:rPr lang="en-US" sz="1900" dirty="0">
                <a:solidFill>
                  <a:schemeClr val="tx1"/>
                </a:solidFill>
                <a:latin typeface="+mj-lt"/>
              </a:rPr>
              <a:t> </a:t>
            </a:r>
            <a:r>
              <a:rPr lang="en-US" sz="1900" dirty="0" err="1">
                <a:solidFill>
                  <a:schemeClr val="tx1"/>
                </a:solidFill>
                <a:latin typeface="+mj-lt"/>
              </a:rPr>
              <a:t>terjatuh</a:t>
            </a:r>
            <a:r>
              <a:rPr lang="en-US" sz="1900" dirty="0">
                <a:solidFill>
                  <a:schemeClr val="tx1"/>
                </a:solidFill>
                <a:latin typeface="+mj-lt"/>
              </a:rPr>
              <a:t>, </a:t>
            </a:r>
            <a:r>
              <a:rPr lang="en-US" sz="1900" dirty="0" err="1">
                <a:solidFill>
                  <a:schemeClr val="tx1"/>
                </a:solidFill>
                <a:latin typeface="+mj-lt"/>
              </a:rPr>
              <a:t>jatuhkan</a:t>
            </a:r>
            <a:r>
              <a:rPr lang="en-US" sz="1900" dirty="0">
                <a:solidFill>
                  <a:schemeClr val="tx1"/>
                </a:solidFill>
                <a:latin typeface="+mj-lt"/>
              </a:rPr>
              <a:t> kaki di </a:t>
            </a:r>
            <a:r>
              <a:rPr lang="en-US" sz="1900" dirty="0" err="1">
                <a:solidFill>
                  <a:schemeClr val="tx1"/>
                </a:solidFill>
                <a:latin typeface="+mj-lt"/>
              </a:rPr>
              <a:t>antara</a:t>
            </a:r>
            <a:r>
              <a:rPr lang="en-US" sz="1900" dirty="0">
                <a:solidFill>
                  <a:schemeClr val="tx1"/>
                </a:solidFill>
                <a:latin typeface="+mj-lt"/>
              </a:rPr>
              <a:t> </a:t>
            </a:r>
            <a:r>
              <a:rPr lang="en-US" sz="1900" dirty="0" err="1">
                <a:solidFill>
                  <a:schemeClr val="tx1"/>
                </a:solidFill>
                <a:latin typeface="+mj-lt"/>
              </a:rPr>
              <a:t>egrang</a:t>
            </a:r>
            <a:r>
              <a:rPr lang="en-US" sz="1900" dirty="0">
                <a:solidFill>
                  <a:schemeClr val="tx1"/>
                </a:solidFill>
                <a:latin typeface="+mj-lt"/>
              </a:rPr>
              <a:t>.</a:t>
            </a:r>
          </a:p>
          <a:p>
            <a:pPr algn="just"/>
            <a:r>
              <a:rPr lang="en-US" sz="1900" dirty="0">
                <a:solidFill>
                  <a:schemeClr val="tx1"/>
                </a:solidFill>
                <a:latin typeface="+mj-lt"/>
              </a:rPr>
              <a:t>Nah, </a:t>
            </a:r>
            <a:r>
              <a:rPr lang="en-US" sz="1900" dirty="0" err="1">
                <a:solidFill>
                  <a:schemeClr val="tx1"/>
                </a:solidFill>
                <a:latin typeface="+mj-lt"/>
              </a:rPr>
              <a:t>selamat</a:t>
            </a:r>
            <a:r>
              <a:rPr lang="en-US" sz="1900" dirty="0">
                <a:solidFill>
                  <a:schemeClr val="tx1"/>
                </a:solidFill>
                <a:latin typeface="+mj-lt"/>
              </a:rPr>
              <a:t> </a:t>
            </a:r>
            <a:r>
              <a:rPr lang="en-US" sz="1900" dirty="0" err="1">
                <a:solidFill>
                  <a:schemeClr val="tx1"/>
                </a:solidFill>
                <a:latin typeface="+mj-lt"/>
              </a:rPr>
              <a:t>mencoba</a:t>
            </a:r>
            <a:endParaRPr lang="en-US" sz="1900" dirty="0">
              <a:solidFill>
                <a:schemeClr val="tx1"/>
              </a:solidFill>
              <a:latin typeface="+mj-lt"/>
            </a:endParaRPr>
          </a:p>
          <a:p>
            <a:pPr algn="just"/>
            <a:endParaRPr lang="en-US" sz="1900" dirty="0">
              <a:solidFill>
                <a:schemeClr val="tx1"/>
              </a:solidFill>
              <a:latin typeface="+mj-lt"/>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3389399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3</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2308324"/>
          </a:xfrm>
          <a:prstGeom prst="rect">
            <a:avLst/>
          </a:prstGeom>
          <a:noFill/>
        </p:spPr>
        <p:txBody>
          <a:bodyPr wrap="square" rtlCol="0">
            <a:spAutoFit/>
          </a:bodyPr>
          <a:lstStyle/>
          <a:p>
            <a:pPr algn="just">
              <a:lnSpc>
                <a:spcPct val="150000"/>
              </a:lnSpc>
            </a:pPr>
            <a:r>
              <a:rPr lang="en-US" sz="2400" dirty="0">
                <a:latin typeface="+mj-lt"/>
              </a:rPr>
              <a:t>Dari </a:t>
            </a:r>
            <a:r>
              <a:rPr lang="en-US" sz="2400" dirty="0" err="1">
                <a:latin typeface="+mj-lt"/>
              </a:rPr>
              <a:t>cerita</a:t>
            </a:r>
            <a:r>
              <a:rPr lang="en-US" sz="2400" dirty="0">
                <a:latin typeface="+mj-lt"/>
              </a:rPr>
              <a:t> </a:t>
            </a:r>
            <a:r>
              <a:rPr lang="en-US" sz="2400" dirty="0" err="1">
                <a:latin typeface="+mj-lt"/>
              </a:rPr>
              <a:t>tersebut</a:t>
            </a:r>
            <a:r>
              <a:rPr lang="en-US" sz="2400" dirty="0">
                <a:latin typeface="+mj-lt"/>
              </a:rPr>
              <a:t>, </a:t>
            </a:r>
            <a:r>
              <a:rPr lang="en-US" sz="2400" dirty="0" err="1">
                <a:latin typeface="+mj-lt"/>
              </a:rPr>
              <a:t>manakah</a:t>
            </a:r>
            <a:r>
              <a:rPr lang="en-US" sz="2400" dirty="0">
                <a:latin typeface="+mj-lt"/>
              </a:rPr>
              <a:t> </a:t>
            </a:r>
            <a:r>
              <a:rPr lang="en-US" sz="2400" dirty="0" err="1">
                <a:latin typeface="+mj-lt"/>
              </a:rPr>
              <a:t>pernyataan</a:t>
            </a:r>
            <a:r>
              <a:rPr lang="en-US" sz="2400" dirty="0">
                <a:latin typeface="+mj-lt"/>
              </a:rPr>
              <a:t> </a:t>
            </a:r>
            <a:r>
              <a:rPr lang="en-US" sz="2400" dirty="0" err="1">
                <a:latin typeface="+mj-lt"/>
              </a:rPr>
              <a:t>berikut</a:t>
            </a:r>
            <a:r>
              <a:rPr lang="en-US" sz="2400" dirty="0">
                <a:latin typeface="+mj-lt"/>
              </a:rPr>
              <a:t> yang </a:t>
            </a:r>
            <a:r>
              <a:rPr lang="en-US" sz="2400" dirty="0" err="1">
                <a:latin typeface="+mj-lt"/>
              </a:rPr>
              <a:t>merupakan</a:t>
            </a:r>
            <a:r>
              <a:rPr lang="en-US" sz="2400" dirty="0">
                <a:latin typeface="+mj-lt"/>
              </a:rPr>
              <a:t> </a:t>
            </a:r>
            <a:r>
              <a:rPr lang="en-US" sz="2400" dirty="0" err="1">
                <a:latin typeface="+mj-lt"/>
              </a:rPr>
              <a:t>tahapan</a:t>
            </a:r>
            <a:r>
              <a:rPr lang="en-US" sz="2400" dirty="0">
                <a:latin typeface="+mj-lt"/>
              </a:rPr>
              <a:t> </a:t>
            </a:r>
            <a:r>
              <a:rPr lang="en-US" sz="2400" dirty="0" err="1">
                <a:latin typeface="+mj-lt"/>
              </a:rPr>
              <a:t>permainan</a:t>
            </a:r>
            <a:r>
              <a:rPr lang="en-US" sz="2400" dirty="0">
                <a:latin typeface="+mj-lt"/>
              </a:rPr>
              <a:t> </a:t>
            </a:r>
            <a:r>
              <a:rPr lang="en-US" sz="2400" dirty="0" err="1">
                <a:latin typeface="+mj-lt"/>
              </a:rPr>
              <a:t>egrang</a:t>
            </a:r>
            <a:r>
              <a:rPr lang="en-US" sz="2400" dirty="0">
                <a:latin typeface="+mj-lt"/>
              </a:rPr>
              <a:t>?</a:t>
            </a:r>
          </a:p>
          <a:p>
            <a:pPr algn="just">
              <a:lnSpc>
                <a:spcPct val="150000"/>
              </a:lnSpc>
            </a:pPr>
            <a:r>
              <a:rPr lang="id-ID" sz="2400" dirty="0">
                <a:latin typeface="+mj-lt"/>
              </a:rPr>
              <a:t>pilihlah</a:t>
            </a:r>
            <a:r>
              <a:rPr lang="en-US" sz="2400" dirty="0">
                <a:latin typeface="+mj-lt"/>
              </a:rPr>
              <a:t> </a:t>
            </a:r>
            <a:r>
              <a:rPr lang="en-US" sz="2400" dirty="0" err="1">
                <a:latin typeface="+mj-lt"/>
              </a:rPr>
              <a:t>pada</a:t>
            </a:r>
            <a:r>
              <a:rPr lang="en-US" sz="2400" dirty="0">
                <a:latin typeface="+mj-lt"/>
              </a:rPr>
              <a:t> </a:t>
            </a:r>
            <a:r>
              <a:rPr lang="en-US" sz="2400" dirty="0" err="1">
                <a:latin typeface="+mj-lt"/>
              </a:rPr>
              <a:t>setiap</a:t>
            </a:r>
            <a:r>
              <a:rPr lang="en-US" sz="2400" dirty="0">
                <a:latin typeface="+mj-lt"/>
              </a:rPr>
              <a:t> </a:t>
            </a:r>
            <a:r>
              <a:rPr lang="en-US" sz="2400" dirty="0" err="1">
                <a:latin typeface="+mj-lt"/>
              </a:rPr>
              <a:t>pernyataan</a:t>
            </a:r>
            <a:r>
              <a:rPr lang="en-US" sz="2400" dirty="0">
                <a:latin typeface="+mj-lt"/>
              </a:rPr>
              <a:t> yang </a:t>
            </a:r>
            <a:r>
              <a:rPr lang="en-US" sz="2400" dirty="0" err="1">
                <a:latin typeface="+mj-lt"/>
              </a:rPr>
              <a:t>benar</a:t>
            </a:r>
            <a:r>
              <a:rPr lang="en-US" sz="2400" dirty="0">
                <a:latin typeface="+mj-lt"/>
              </a:rPr>
              <a:t>.</a:t>
            </a:r>
            <a:endParaRPr lang="id-ID" sz="2400" dirty="0">
              <a:latin typeface="+mj-lt"/>
            </a:endParaRP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sp>
        <p:nvSpPr>
          <p:cNvPr id="13" name="Rectangle 12">
            <a:hlinkClick r:id="rId6" action="ppaction://hlinksldjump"/>
          </p:cNvPr>
          <p:cNvSpPr/>
          <p:nvPr/>
        </p:nvSpPr>
        <p:spPr>
          <a:xfrm>
            <a:off x="1106281" y="3165507"/>
            <a:ext cx="5455033" cy="823153"/>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t>Tegakkan</a:t>
            </a:r>
            <a:r>
              <a:rPr lang="en-US" sz="2400" b="1" dirty="0"/>
              <a:t> </a:t>
            </a:r>
            <a:r>
              <a:rPr lang="en-US" sz="2400" b="1" dirty="0" err="1"/>
              <a:t>posisi</a:t>
            </a:r>
            <a:r>
              <a:rPr lang="en-US" sz="2400" b="1" dirty="0"/>
              <a:t> </a:t>
            </a:r>
            <a:r>
              <a:rPr lang="en-US" sz="2400" b="1" dirty="0" err="1"/>
              <a:t>egrang</a:t>
            </a:r>
            <a:r>
              <a:rPr lang="en-US" sz="2400" b="1" dirty="0"/>
              <a:t> </a:t>
            </a:r>
            <a:r>
              <a:rPr lang="en-US" sz="2400" b="1" dirty="0" err="1"/>
              <a:t>sedikit</a:t>
            </a:r>
            <a:r>
              <a:rPr lang="en-US" sz="2400" b="1" dirty="0"/>
              <a:t> </a:t>
            </a:r>
            <a:r>
              <a:rPr lang="en-US" sz="2400" b="1" dirty="0" err="1"/>
              <a:t>ke</a:t>
            </a:r>
            <a:r>
              <a:rPr lang="en-US" sz="2400" b="1" dirty="0"/>
              <a:t> </a:t>
            </a:r>
            <a:r>
              <a:rPr lang="en-US" sz="2400" b="1" dirty="0" err="1"/>
              <a:t>depan</a:t>
            </a:r>
            <a:r>
              <a:rPr lang="en-US" sz="2400" b="1" dirty="0"/>
              <a:t>.</a:t>
            </a:r>
          </a:p>
        </p:txBody>
      </p:sp>
      <p:sp>
        <p:nvSpPr>
          <p:cNvPr id="15" name="Rectangle 14">
            <a:hlinkClick r:id="rId7" action="ppaction://hlinksldjump"/>
          </p:cNvPr>
          <p:cNvSpPr/>
          <p:nvPr/>
        </p:nvSpPr>
        <p:spPr>
          <a:xfrm>
            <a:off x="1098641" y="4115737"/>
            <a:ext cx="6487780" cy="823153"/>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t>Letak</a:t>
            </a:r>
            <a:r>
              <a:rPr lang="en-US" sz="2400" b="1" dirty="0"/>
              <a:t> kaki </a:t>
            </a:r>
            <a:r>
              <a:rPr lang="en-US" sz="2400" b="1" dirty="0" err="1"/>
              <a:t>kiri</a:t>
            </a:r>
            <a:r>
              <a:rPr lang="en-US" sz="2400" b="1" dirty="0"/>
              <a:t> </a:t>
            </a:r>
            <a:r>
              <a:rPr lang="en-US" sz="2400" b="1" dirty="0" err="1"/>
              <a:t>dan</a:t>
            </a:r>
            <a:r>
              <a:rPr lang="en-US" sz="2400" b="1" dirty="0"/>
              <a:t> kaki </a:t>
            </a:r>
            <a:r>
              <a:rPr lang="en-US" sz="2400" b="1" dirty="0" err="1"/>
              <a:t>kanan</a:t>
            </a:r>
            <a:r>
              <a:rPr lang="en-US" sz="2400" b="1" dirty="0"/>
              <a:t> </a:t>
            </a:r>
            <a:r>
              <a:rPr lang="en-US" sz="2400" b="1" dirty="0" err="1"/>
              <a:t>tidak</a:t>
            </a:r>
            <a:r>
              <a:rPr lang="en-US" sz="2400" b="1" dirty="0"/>
              <a:t> </a:t>
            </a:r>
            <a:r>
              <a:rPr lang="en-US" sz="2400" b="1" dirty="0" err="1"/>
              <a:t>boleh</a:t>
            </a:r>
            <a:r>
              <a:rPr lang="en-US" sz="2400" b="1" dirty="0"/>
              <a:t> </a:t>
            </a:r>
            <a:r>
              <a:rPr lang="en-US" sz="2400" b="1" dirty="0" err="1"/>
              <a:t>sama</a:t>
            </a:r>
            <a:r>
              <a:rPr lang="en-US" sz="2400" b="1" dirty="0"/>
              <a:t>.</a:t>
            </a:r>
          </a:p>
        </p:txBody>
      </p:sp>
      <p:sp>
        <p:nvSpPr>
          <p:cNvPr id="16" name="Rectangle 15">
            <a:hlinkClick r:id="rId8" action="ppaction://hlinksldjump"/>
          </p:cNvPr>
          <p:cNvSpPr/>
          <p:nvPr/>
        </p:nvSpPr>
        <p:spPr>
          <a:xfrm>
            <a:off x="1098641" y="5085184"/>
            <a:ext cx="5455033" cy="823153"/>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t>Berhenti</a:t>
            </a:r>
            <a:r>
              <a:rPr lang="en-US" sz="2400" b="1" dirty="0"/>
              <a:t> </a:t>
            </a:r>
            <a:r>
              <a:rPr lang="en-US" sz="2400" b="1" dirty="0" err="1"/>
              <a:t>jika</a:t>
            </a:r>
            <a:r>
              <a:rPr lang="en-US" sz="2400" b="1" dirty="0"/>
              <a:t> </a:t>
            </a:r>
            <a:r>
              <a:rPr lang="en-US" sz="2400" b="1" dirty="0" err="1"/>
              <a:t>tidak</a:t>
            </a:r>
            <a:r>
              <a:rPr lang="en-US" sz="2400" b="1" dirty="0"/>
              <a:t> </a:t>
            </a:r>
            <a:r>
              <a:rPr lang="en-US" sz="2400" b="1" dirty="0" err="1"/>
              <a:t>yakin</a:t>
            </a:r>
            <a:r>
              <a:rPr lang="en-US" sz="2400" b="1" dirty="0"/>
              <a:t> </a:t>
            </a:r>
            <a:r>
              <a:rPr lang="en-US" sz="2400" b="1" dirty="0" err="1"/>
              <a:t>posisi</a:t>
            </a:r>
            <a:r>
              <a:rPr lang="en-US" sz="2400" b="1" dirty="0"/>
              <a:t> </a:t>
            </a:r>
            <a:r>
              <a:rPr lang="en-US" sz="2400" b="1" dirty="0" err="1"/>
              <a:t>seimbang</a:t>
            </a:r>
            <a:r>
              <a:rPr lang="en-US" sz="2400" b="1" dirty="0"/>
              <a:t>.</a:t>
            </a:r>
          </a:p>
        </p:txBody>
      </p:sp>
      <p:pic>
        <p:nvPicPr>
          <p:cNvPr id="11" name="Picture 10">
            <a:hlinkClick r:id="" action="ppaction://hlinkshowjump?jump=firstslide"/>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2" name="Right Arrow 1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7" name="Right Arrow 16">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8" name="Group 17"/>
          <p:cNvGrpSpPr/>
          <p:nvPr/>
        </p:nvGrpSpPr>
        <p:grpSpPr>
          <a:xfrm>
            <a:off x="6704402" y="420612"/>
            <a:ext cx="2478236" cy="343780"/>
            <a:chOff x="6704402" y="420612"/>
            <a:chExt cx="2478236" cy="343780"/>
          </a:xfrm>
        </p:grpSpPr>
        <p:sp>
          <p:nvSpPr>
            <p:cNvPr id="19" name="TextBox 18"/>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0" name="TextBox 19"/>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51536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en-US" sz="2400" dirty="0"/>
              <a:t>Dari </a:t>
            </a:r>
            <a:r>
              <a:rPr lang="en-US" sz="2400" dirty="0" err="1"/>
              <a:t>cerita</a:t>
            </a:r>
            <a:r>
              <a:rPr lang="en-US" sz="2400" dirty="0"/>
              <a:t> </a:t>
            </a:r>
            <a:r>
              <a:rPr lang="en-US" sz="2400" dirty="0" err="1"/>
              <a:t>tersebut</a:t>
            </a:r>
            <a:r>
              <a:rPr lang="en-US" sz="2400" dirty="0"/>
              <a:t>, </a:t>
            </a:r>
            <a:r>
              <a:rPr lang="en-US" sz="2400" dirty="0" err="1"/>
              <a:t>manakah</a:t>
            </a:r>
            <a:r>
              <a:rPr lang="en-US" sz="2400" dirty="0"/>
              <a:t> </a:t>
            </a:r>
            <a:r>
              <a:rPr lang="en-US" sz="2400" dirty="0" err="1"/>
              <a:t>pernyataan</a:t>
            </a:r>
            <a:r>
              <a:rPr lang="en-US" sz="2400" dirty="0"/>
              <a:t> </a:t>
            </a:r>
            <a:r>
              <a:rPr lang="en-US" sz="2400" dirty="0" err="1"/>
              <a:t>berikut</a:t>
            </a:r>
            <a:r>
              <a:rPr lang="en-US" sz="2400" dirty="0"/>
              <a:t> yang </a:t>
            </a:r>
            <a:r>
              <a:rPr lang="en-US" sz="2400" dirty="0" err="1"/>
              <a:t>merupakan</a:t>
            </a:r>
            <a:r>
              <a:rPr lang="en-US" sz="2400" dirty="0"/>
              <a:t> </a:t>
            </a:r>
            <a:r>
              <a:rPr lang="en-US" sz="2400" dirty="0" err="1"/>
              <a:t>tahapan</a:t>
            </a:r>
            <a:r>
              <a:rPr lang="en-US" sz="2400" dirty="0"/>
              <a:t> </a:t>
            </a:r>
            <a:r>
              <a:rPr lang="en-US" sz="2400" dirty="0" err="1"/>
              <a:t>permainan</a:t>
            </a:r>
            <a:r>
              <a:rPr lang="en-US" sz="2400" dirty="0"/>
              <a:t> </a:t>
            </a:r>
            <a:r>
              <a:rPr lang="en-US" sz="2400" dirty="0" err="1"/>
              <a:t>egrang</a:t>
            </a:r>
            <a:r>
              <a:rPr lang="en-US" sz="2400" dirty="0"/>
              <a:t>?</a:t>
            </a:r>
          </a:p>
          <a:p>
            <a:pPr algn="just">
              <a:lnSpc>
                <a:spcPct val="150000"/>
              </a:lnSpc>
            </a:pPr>
            <a:endParaRPr lang="en-US" sz="2400" dirty="0"/>
          </a:p>
        </p:txBody>
      </p:sp>
      <p:sp>
        <p:nvSpPr>
          <p:cNvPr id="12" name="Rectangle 11"/>
          <p:cNvSpPr/>
          <p:nvPr/>
        </p:nvSpPr>
        <p:spPr>
          <a:xfrm>
            <a:off x="246450" y="14374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sp>
        <p:nvSpPr>
          <p:cNvPr id="9" name="Rectangle 8"/>
          <p:cNvSpPr/>
          <p:nvPr/>
        </p:nvSpPr>
        <p:spPr>
          <a:xfrm>
            <a:off x="1106281" y="3165507"/>
            <a:ext cx="5455033" cy="823153"/>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t>Tegakkan</a:t>
            </a:r>
            <a:r>
              <a:rPr lang="en-US" sz="2400" b="1" dirty="0"/>
              <a:t> </a:t>
            </a:r>
            <a:r>
              <a:rPr lang="en-US" sz="2400" b="1" dirty="0" err="1"/>
              <a:t>posisi</a:t>
            </a:r>
            <a:r>
              <a:rPr lang="en-US" sz="2400" b="1" dirty="0"/>
              <a:t> </a:t>
            </a:r>
            <a:r>
              <a:rPr lang="en-US" sz="2400" b="1" dirty="0" err="1"/>
              <a:t>egrang</a:t>
            </a:r>
            <a:r>
              <a:rPr lang="en-US" sz="2400" b="1" dirty="0"/>
              <a:t> </a:t>
            </a:r>
            <a:r>
              <a:rPr lang="en-US" sz="2400" b="1" dirty="0" err="1"/>
              <a:t>sedikit</a:t>
            </a:r>
            <a:r>
              <a:rPr lang="en-US" sz="2400" b="1" dirty="0"/>
              <a:t> </a:t>
            </a:r>
            <a:r>
              <a:rPr lang="en-US" sz="2400" b="1" dirty="0" err="1"/>
              <a:t>ke</a:t>
            </a:r>
            <a:r>
              <a:rPr lang="en-US" sz="2400" b="1" dirty="0"/>
              <a:t> </a:t>
            </a:r>
            <a:r>
              <a:rPr lang="en-US" sz="2400" b="1" dirty="0" err="1"/>
              <a:t>depan</a:t>
            </a:r>
            <a:r>
              <a:rPr lang="en-US" sz="2400" b="1" dirty="0"/>
              <a:t>.</a:t>
            </a:r>
          </a:p>
        </p:txBody>
      </p:sp>
      <p:sp>
        <p:nvSpPr>
          <p:cNvPr id="11" name="Rectangle 10"/>
          <p:cNvSpPr/>
          <p:nvPr/>
        </p:nvSpPr>
        <p:spPr>
          <a:xfrm>
            <a:off x="1098641" y="4115737"/>
            <a:ext cx="6487780" cy="823153"/>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t>Letak</a:t>
            </a:r>
            <a:r>
              <a:rPr lang="en-US" sz="2400" b="1" dirty="0"/>
              <a:t> kaki </a:t>
            </a:r>
            <a:r>
              <a:rPr lang="en-US" sz="2400" b="1" dirty="0" err="1"/>
              <a:t>kiri</a:t>
            </a:r>
            <a:r>
              <a:rPr lang="en-US" sz="2400" b="1" dirty="0"/>
              <a:t> </a:t>
            </a:r>
            <a:r>
              <a:rPr lang="en-US" sz="2400" b="1" dirty="0" err="1"/>
              <a:t>dan</a:t>
            </a:r>
            <a:r>
              <a:rPr lang="en-US" sz="2400" b="1" dirty="0"/>
              <a:t> kaki </a:t>
            </a:r>
            <a:r>
              <a:rPr lang="en-US" sz="2400" b="1" dirty="0" err="1"/>
              <a:t>kanan</a:t>
            </a:r>
            <a:r>
              <a:rPr lang="en-US" sz="2400" b="1" dirty="0"/>
              <a:t> </a:t>
            </a:r>
            <a:r>
              <a:rPr lang="en-US" sz="2400" b="1" dirty="0" err="1"/>
              <a:t>tidak</a:t>
            </a:r>
            <a:r>
              <a:rPr lang="en-US" sz="2400" b="1" dirty="0"/>
              <a:t> </a:t>
            </a:r>
            <a:r>
              <a:rPr lang="en-US" sz="2400" b="1" dirty="0" err="1"/>
              <a:t>boleh</a:t>
            </a:r>
            <a:r>
              <a:rPr lang="en-US" sz="2400" b="1" dirty="0"/>
              <a:t> </a:t>
            </a:r>
            <a:r>
              <a:rPr lang="en-US" sz="2400" b="1" dirty="0" err="1"/>
              <a:t>sama</a:t>
            </a:r>
            <a:r>
              <a:rPr lang="en-US" sz="2400" b="1" dirty="0"/>
              <a:t>.</a:t>
            </a:r>
          </a:p>
        </p:txBody>
      </p:sp>
      <p:pic>
        <p:nvPicPr>
          <p:cNvPr id="10" name="Picture 9">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017820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4</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4893647"/>
          </a:xfrm>
          <a:prstGeom prst="rect">
            <a:avLst/>
          </a:prstGeom>
          <a:noFill/>
        </p:spPr>
        <p:txBody>
          <a:bodyPr wrap="square" rtlCol="0">
            <a:spAutoFit/>
          </a:bodyPr>
          <a:lstStyle/>
          <a:p>
            <a:pPr algn="just"/>
            <a:r>
              <a:rPr lang="en-US" sz="2400" dirty="0" err="1">
                <a:latin typeface="+mj-lt"/>
              </a:rPr>
              <a:t>Fungsi</a:t>
            </a:r>
            <a:r>
              <a:rPr lang="en-US" sz="2400" dirty="0">
                <a:latin typeface="+mj-lt"/>
              </a:rPr>
              <a:t> </a:t>
            </a:r>
            <a:r>
              <a:rPr lang="en-US" sz="2400" dirty="0" err="1">
                <a:latin typeface="+mj-lt"/>
              </a:rPr>
              <a:t>egrang</a:t>
            </a:r>
            <a:r>
              <a:rPr lang="en-US" sz="2400" dirty="0">
                <a:latin typeface="+mj-lt"/>
              </a:rPr>
              <a:t> </a:t>
            </a:r>
            <a:r>
              <a:rPr lang="en-US" sz="2400" dirty="0" err="1">
                <a:latin typeface="+mj-lt"/>
              </a:rPr>
              <a:t>kini</a:t>
            </a:r>
            <a:r>
              <a:rPr lang="en-US" sz="2400" dirty="0">
                <a:latin typeface="+mj-lt"/>
              </a:rPr>
              <a:t> </a:t>
            </a:r>
            <a:r>
              <a:rPr lang="en-US" sz="2400" dirty="0" err="1">
                <a:latin typeface="+mj-lt"/>
              </a:rPr>
              <a:t>berubah</a:t>
            </a:r>
            <a:r>
              <a:rPr lang="en-US" sz="2400" dirty="0">
                <a:latin typeface="+mj-lt"/>
              </a:rPr>
              <a:t>.</a:t>
            </a:r>
          </a:p>
          <a:p>
            <a:pPr algn="just"/>
            <a:r>
              <a:rPr lang="en-US" sz="2400" dirty="0" err="1">
                <a:latin typeface="+mj-lt"/>
              </a:rPr>
              <a:t>Tentukan</a:t>
            </a:r>
            <a:r>
              <a:rPr lang="en-US" sz="2400" dirty="0">
                <a:latin typeface="+mj-lt"/>
              </a:rPr>
              <a:t> </a:t>
            </a:r>
            <a:r>
              <a:rPr lang="en-US" sz="2400" dirty="0" err="1">
                <a:latin typeface="+mj-lt"/>
              </a:rPr>
              <a:t>apakah</a:t>
            </a:r>
            <a:r>
              <a:rPr lang="en-US" sz="2400" dirty="0">
                <a:latin typeface="+mj-lt"/>
              </a:rPr>
              <a:t> </a:t>
            </a:r>
            <a:r>
              <a:rPr lang="en-US" sz="2400" dirty="0" err="1">
                <a:latin typeface="+mj-lt"/>
              </a:rPr>
              <a:t>pernyataan</a:t>
            </a:r>
            <a:r>
              <a:rPr lang="en-US" sz="2400" dirty="0">
                <a:latin typeface="+mj-lt"/>
              </a:rPr>
              <a:t> </a:t>
            </a:r>
            <a:r>
              <a:rPr lang="en-US" sz="2400" dirty="0" err="1">
                <a:latin typeface="+mj-lt"/>
              </a:rPr>
              <a:t>berikut</a:t>
            </a:r>
            <a:r>
              <a:rPr lang="en-US" sz="2400" dirty="0">
                <a:latin typeface="+mj-lt"/>
              </a:rPr>
              <a:t> </a:t>
            </a:r>
            <a:r>
              <a:rPr lang="en-US" sz="2400" dirty="0" err="1">
                <a:latin typeface="+mj-lt"/>
              </a:rPr>
              <a:t>ini</a:t>
            </a:r>
            <a:r>
              <a:rPr lang="en-US" sz="2400" dirty="0">
                <a:latin typeface="+mj-lt"/>
              </a:rPr>
              <a:t> </a:t>
            </a:r>
            <a:r>
              <a:rPr lang="en-US" sz="2400" dirty="0" err="1">
                <a:latin typeface="+mj-lt"/>
              </a:rPr>
              <a:t>adalah</a:t>
            </a:r>
            <a:r>
              <a:rPr lang="en-US" sz="2400" dirty="0">
                <a:latin typeface="+mj-lt"/>
              </a:rPr>
              <a:t> </a:t>
            </a:r>
            <a:r>
              <a:rPr lang="en-US" sz="2400" dirty="0" err="1">
                <a:latin typeface="+mj-lt"/>
              </a:rPr>
              <a:t>fungsi</a:t>
            </a:r>
            <a:r>
              <a:rPr lang="en-US" sz="2400" dirty="0">
                <a:latin typeface="+mj-lt"/>
              </a:rPr>
              <a:t> </a:t>
            </a:r>
            <a:r>
              <a:rPr lang="en-US" sz="2400" dirty="0" err="1">
                <a:latin typeface="+mj-lt"/>
              </a:rPr>
              <a:t>egrang</a:t>
            </a:r>
            <a:r>
              <a:rPr lang="en-US" sz="2400" dirty="0">
                <a:latin typeface="+mj-lt"/>
              </a:rPr>
              <a:t> </a:t>
            </a:r>
            <a:r>
              <a:rPr lang="en-US" sz="2400" dirty="0" err="1">
                <a:latin typeface="+mj-lt"/>
              </a:rPr>
              <a:t>pada</a:t>
            </a:r>
            <a:r>
              <a:rPr lang="en-US" sz="2400" dirty="0">
                <a:latin typeface="+mj-lt"/>
              </a:rPr>
              <a:t> </a:t>
            </a:r>
            <a:r>
              <a:rPr lang="en-US" sz="2400" dirty="0" err="1">
                <a:latin typeface="+mj-lt"/>
              </a:rPr>
              <a:t>zaman</a:t>
            </a:r>
            <a:r>
              <a:rPr lang="en-US" sz="2400" dirty="0">
                <a:latin typeface="+mj-lt"/>
              </a:rPr>
              <a:t> </a:t>
            </a:r>
            <a:r>
              <a:rPr lang="en-US" sz="2400" dirty="0" err="1">
                <a:latin typeface="+mj-lt"/>
              </a:rPr>
              <a:t>dahulu</a:t>
            </a:r>
            <a:r>
              <a:rPr lang="en-US" sz="2400" dirty="0">
                <a:latin typeface="+mj-lt"/>
              </a:rPr>
              <a:t>!</a:t>
            </a:r>
          </a:p>
          <a:p>
            <a:pPr algn="just"/>
            <a:endParaRPr lang="en-US" sz="2400" dirty="0">
              <a:latin typeface="+mj-lt"/>
            </a:endParaRPr>
          </a:p>
          <a:p>
            <a:pPr algn="just"/>
            <a:r>
              <a:rPr lang="en-US" sz="2400" dirty="0" err="1">
                <a:latin typeface="+mj-lt"/>
              </a:rPr>
              <a:t>Pernyataan</a:t>
            </a:r>
            <a:endParaRPr lang="en-US" sz="2400" dirty="0">
              <a:latin typeface="+mj-lt"/>
            </a:endParaRPr>
          </a:p>
          <a:p>
            <a:pPr marL="342900" indent="-342900" algn="just">
              <a:buFont typeface="Arial" panose="020B0604020202020204" pitchFamily="34" charset="0"/>
              <a:buChar char="•"/>
            </a:pPr>
            <a:r>
              <a:rPr lang="en-US" sz="2400" dirty="0" err="1">
                <a:latin typeface="+mj-lt"/>
              </a:rPr>
              <a:t>Alat</a:t>
            </a:r>
            <a:r>
              <a:rPr lang="en-US" sz="2400" dirty="0">
                <a:latin typeface="+mj-lt"/>
              </a:rPr>
              <a:t> </a:t>
            </a:r>
            <a:r>
              <a:rPr lang="en-US" sz="2400" dirty="0" err="1">
                <a:latin typeface="+mj-lt"/>
              </a:rPr>
              <a:t>pengantar</a:t>
            </a:r>
            <a:r>
              <a:rPr lang="en-US" sz="2400" dirty="0">
                <a:latin typeface="+mj-lt"/>
              </a:rPr>
              <a:t> </a:t>
            </a:r>
            <a:r>
              <a:rPr lang="en-US" sz="2400" dirty="0" err="1">
                <a:latin typeface="+mj-lt"/>
              </a:rPr>
              <a:t>Surat</a:t>
            </a:r>
            <a:endParaRPr lang="en-US" sz="2400" dirty="0">
              <a:latin typeface="+mj-lt"/>
            </a:endParaRPr>
          </a:p>
          <a:p>
            <a:pPr marL="342900" indent="-342900" algn="just">
              <a:buFont typeface="Arial" panose="020B0604020202020204" pitchFamily="34" charset="0"/>
              <a:buChar char="•"/>
            </a:pPr>
            <a:endParaRPr lang="id-ID" sz="2400" dirty="0">
              <a:latin typeface="+mj-lt"/>
            </a:endParaRPr>
          </a:p>
          <a:p>
            <a:pPr marL="342900" indent="-342900" algn="just">
              <a:buFont typeface="Arial" panose="020B0604020202020204" pitchFamily="34" charset="0"/>
              <a:buChar char="•"/>
            </a:pPr>
            <a:endParaRPr lang="en-US" sz="2400" dirty="0">
              <a:latin typeface="+mj-lt"/>
            </a:endParaRPr>
          </a:p>
          <a:p>
            <a:pPr marL="342900" indent="-342900" algn="just">
              <a:buFont typeface="Arial" panose="020B0604020202020204" pitchFamily="34" charset="0"/>
              <a:buChar char="•"/>
            </a:pPr>
            <a:endParaRPr lang="en-US" sz="2400" dirty="0">
              <a:latin typeface="+mj-lt"/>
            </a:endParaRPr>
          </a:p>
          <a:p>
            <a:pPr marL="342900" indent="-342900" algn="just">
              <a:buFont typeface="Arial" panose="020B0604020202020204" pitchFamily="34" charset="0"/>
              <a:buChar char="•"/>
            </a:pPr>
            <a:r>
              <a:rPr lang="en-US" sz="2400" dirty="0" err="1">
                <a:latin typeface="+mj-lt"/>
              </a:rPr>
              <a:t>Sarana</a:t>
            </a:r>
            <a:r>
              <a:rPr lang="en-US" sz="2400" dirty="0">
                <a:latin typeface="+mj-lt"/>
              </a:rPr>
              <a:t> </a:t>
            </a:r>
            <a:r>
              <a:rPr lang="en-US" sz="2400" dirty="0" err="1">
                <a:latin typeface="+mj-lt"/>
              </a:rPr>
              <a:t>Bermain</a:t>
            </a:r>
            <a:r>
              <a:rPr lang="en-US" sz="2400" dirty="0">
                <a:latin typeface="+mj-lt"/>
              </a:rPr>
              <a:t> </a:t>
            </a:r>
            <a:r>
              <a:rPr lang="en-US" sz="2400" dirty="0" err="1">
                <a:latin typeface="+mj-lt"/>
              </a:rPr>
              <a:t>bersama</a:t>
            </a:r>
            <a:r>
              <a:rPr lang="en-US" sz="2400" dirty="0">
                <a:latin typeface="+mj-lt"/>
              </a:rPr>
              <a:t> </a:t>
            </a:r>
            <a:r>
              <a:rPr lang="en-US" sz="2400" dirty="0" err="1">
                <a:latin typeface="+mj-lt"/>
              </a:rPr>
              <a:t>teman</a:t>
            </a:r>
            <a:endParaRPr lang="en-US" sz="2400" dirty="0">
              <a:latin typeface="+mj-lt"/>
            </a:endParaRPr>
          </a:p>
          <a:p>
            <a:pPr algn="just"/>
            <a:endParaRPr lang="en-US" sz="2400" dirty="0">
              <a:latin typeface="+mj-lt"/>
            </a:endParaRPr>
          </a:p>
          <a:p>
            <a:pPr algn="just"/>
            <a:endParaRPr lang="en-US" sz="2400" dirty="0">
              <a:latin typeface="+mj-lt"/>
            </a:endParaRPr>
          </a:p>
          <a:p>
            <a:pPr algn="just"/>
            <a:r>
              <a:rPr lang="en-US" sz="2400" dirty="0">
                <a:latin typeface="+mj-lt"/>
              </a:rPr>
              <a:t> </a:t>
            </a:r>
          </a:p>
        </p:txBody>
      </p:sp>
      <p:sp>
        <p:nvSpPr>
          <p:cNvPr id="9" name="Rectangle 8">
            <a:hlinkClick r:id="rId5" action="ppaction://hlinksldjump"/>
            <a:extLst>
              <a:ext uri="{FF2B5EF4-FFF2-40B4-BE49-F238E27FC236}">
                <a16:creationId xmlns="" xmlns:a16="http://schemas.microsoft.com/office/drawing/2014/main" id="{A4C9C561-A9DF-C040-9657-6B217C09FC1B}"/>
              </a:ext>
            </a:extLst>
          </p:cNvPr>
          <p:cNvSpPr/>
          <p:nvPr/>
        </p:nvSpPr>
        <p:spPr>
          <a:xfrm>
            <a:off x="1915789" y="534698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0" name="Rectangle 9">
            <a:hlinkClick r:id="rId6" action="ppaction://hlinksldjump"/>
            <a:extLst>
              <a:ext uri="{FF2B5EF4-FFF2-40B4-BE49-F238E27FC236}">
                <a16:creationId xmlns="" xmlns:a16="http://schemas.microsoft.com/office/drawing/2014/main" id="{5C7DE3F6-8A45-AE47-ACAF-F6A8C20B1AB7}"/>
              </a:ext>
            </a:extLst>
          </p:cNvPr>
          <p:cNvSpPr/>
          <p:nvPr/>
        </p:nvSpPr>
        <p:spPr>
          <a:xfrm>
            <a:off x="3839878" y="534698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6" name="Rectangle 5">
            <a:hlinkClick r:id="rId7" action="ppaction://hlinksldjump"/>
            <a:extLst>
              <a:ext uri="{FF2B5EF4-FFF2-40B4-BE49-F238E27FC236}">
                <a16:creationId xmlns="" xmlns:a16="http://schemas.microsoft.com/office/drawing/2014/main" id="{A4C9C561-A9DF-C040-9657-6B217C09FC1B}"/>
              </a:ext>
            </a:extLst>
          </p:cNvPr>
          <p:cNvSpPr/>
          <p:nvPr/>
        </p:nvSpPr>
        <p:spPr>
          <a:xfrm>
            <a:off x="1959331" y="3713635"/>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3713635"/>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sp>
        <p:nvSpPr>
          <p:cNvPr id="14" name="Rectangle 13">
            <a:hlinkClick r:id="rId8"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pic>
        <p:nvPicPr>
          <p:cNvPr id="12" name="Picture 11">
            <a:hlinkClick r:id="" action="ppaction://hlinkshowjump?jump=firstslide"/>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rId11"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532787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4893647"/>
          </a:xfrm>
          <a:prstGeom prst="rect">
            <a:avLst/>
          </a:prstGeom>
          <a:noFill/>
        </p:spPr>
        <p:txBody>
          <a:bodyPr wrap="square" rtlCol="0">
            <a:spAutoFit/>
          </a:bodyPr>
          <a:lstStyle/>
          <a:p>
            <a:pPr algn="just"/>
            <a:r>
              <a:rPr lang="en-US" sz="2400" dirty="0" err="1"/>
              <a:t>Fungsi</a:t>
            </a:r>
            <a:r>
              <a:rPr lang="en-US" sz="2400" dirty="0"/>
              <a:t> </a:t>
            </a:r>
            <a:r>
              <a:rPr lang="en-US" sz="2400" dirty="0" err="1"/>
              <a:t>egrang</a:t>
            </a:r>
            <a:r>
              <a:rPr lang="en-US" sz="2400" dirty="0"/>
              <a:t> </a:t>
            </a:r>
            <a:r>
              <a:rPr lang="en-US" sz="2400" dirty="0" err="1"/>
              <a:t>kini</a:t>
            </a:r>
            <a:r>
              <a:rPr lang="en-US" sz="2400" dirty="0"/>
              <a:t> </a:t>
            </a:r>
            <a:r>
              <a:rPr lang="en-US" sz="2400" dirty="0" err="1"/>
              <a:t>berubah</a:t>
            </a:r>
            <a:r>
              <a:rPr lang="en-US" sz="2400" dirty="0"/>
              <a:t>.</a:t>
            </a:r>
          </a:p>
          <a:p>
            <a:pPr algn="just"/>
            <a:r>
              <a:rPr lang="en-US" sz="2400" dirty="0" err="1"/>
              <a:t>Tentukan</a:t>
            </a:r>
            <a:r>
              <a:rPr lang="en-US" sz="2400" dirty="0"/>
              <a:t> </a:t>
            </a:r>
            <a:r>
              <a:rPr lang="en-US" sz="2400" dirty="0" err="1"/>
              <a:t>apakah</a:t>
            </a:r>
            <a:r>
              <a:rPr lang="en-US" sz="2400" dirty="0"/>
              <a:t> </a:t>
            </a:r>
            <a:r>
              <a:rPr lang="en-US" sz="2400" dirty="0" err="1"/>
              <a:t>pernyataan</a:t>
            </a:r>
            <a:r>
              <a:rPr lang="en-US" sz="2400" dirty="0"/>
              <a:t> </a:t>
            </a:r>
            <a:r>
              <a:rPr lang="en-US" sz="2400" dirty="0" err="1"/>
              <a:t>berikut</a:t>
            </a:r>
            <a:r>
              <a:rPr lang="en-US" sz="2400" dirty="0"/>
              <a:t> </a:t>
            </a:r>
            <a:r>
              <a:rPr lang="en-US" sz="2400" dirty="0" err="1"/>
              <a:t>ini</a:t>
            </a:r>
            <a:r>
              <a:rPr lang="en-US" sz="2400" dirty="0"/>
              <a:t> </a:t>
            </a:r>
            <a:r>
              <a:rPr lang="en-US" sz="2400" dirty="0" err="1"/>
              <a:t>adalah</a:t>
            </a:r>
            <a:r>
              <a:rPr lang="en-US" sz="2400" dirty="0"/>
              <a:t> </a:t>
            </a:r>
            <a:r>
              <a:rPr lang="en-US" sz="2400" dirty="0" err="1"/>
              <a:t>fungsi</a:t>
            </a:r>
            <a:r>
              <a:rPr lang="en-US" sz="2400" dirty="0"/>
              <a:t> </a:t>
            </a:r>
            <a:r>
              <a:rPr lang="en-US" sz="2400" dirty="0" err="1"/>
              <a:t>egrang</a:t>
            </a:r>
            <a:r>
              <a:rPr lang="en-US" sz="2400" dirty="0"/>
              <a:t> </a:t>
            </a:r>
            <a:r>
              <a:rPr lang="en-US" sz="2400" dirty="0" err="1"/>
              <a:t>pada</a:t>
            </a:r>
            <a:r>
              <a:rPr lang="en-US" sz="2400" dirty="0"/>
              <a:t> </a:t>
            </a:r>
            <a:r>
              <a:rPr lang="en-US" sz="2400" dirty="0" err="1"/>
              <a:t>zaman</a:t>
            </a:r>
            <a:r>
              <a:rPr lang="en-US" sz="2400" dirty="0"/>
              <a:t> </a:t>
            </a:r>
            <a:r>
              <a:rPr lang="en-US" sz="2400" dirty="0" err="1"/>
              <a:t>dahulu</a:t>
            </a:r>
            <a:r>
              <a:rPr lang="en-US" sz="2400" dirty="0"/>
              <a:t>!</a:t>
            </a:r>
          </a:p>
          <a:p>
            <a:pPr algn="just"/>
            <a:endParaRPr lang="en-US" sz="2400" dirty="0"/>
          </a:p>
          <a:p>
            <a:pPr algn="just"/>
            <a:r>
              <a:rPr lang="en-US" sz="2400" dirty="0" err="1"/>
              <a:t>Pernyataan</a:t>
            </a:r>
            <a:endParaRPr lang="en-US" sz="2400" dirty="0"/>
          </a:p>
          <a:p>
            <a:pPr marL="342900" indent="-342900" algn="just">
              <a:buFont typeface="Arial" panose="020B0604020202020204" pitchFamily="34" charset="0"/>
              <a:buChar char="•"/>
            </a:pPr>
            <a:r>
              <a:rPr lang="en-US" sz="2400" dirty="0" err="1"/>
              <a:t>Alat</a:t>
            </a:r>
            <a:r>
              <a:rPr lang="en-US" sz="2400" dirty="0"/>
              <a:t> </a:t>
            </a:r>
            <a:r>
              <a:rPr lang="en-US" sz="2400" dirty="0" err="1"/>
              <a:t>pengantar</a:t>
            </a:r>
            <a:r>
              <a:rPr lang="en-US" sz="2400" dirty="0"/>
              <a:t> </a:t>
            </a:r>
            <a:r>
              <a:rPr lang="en-US" sz="2400" dirty="0" err="1"/>
              <a:t>Surat</a:t>
            </a:r>
            <a:endParaRPr lang="en-US" sz="2400" dirty="0"/>
          </a:p>
          <a:p>
            <a:pPr marL="342900" indent="-342900" algn="just">
              <a:buFont typeface="Arial" panose="020B0604020202020204" pitchFamily="34" charset="0"/>
              <a:buChar char="•"/>
            </a:pPr>
            <a:endParaRPr lang="id-ID" sz="2400" dirty="0"/>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err="1"/>
              <a:t>Sarana</a:t>
            </a:r>
            <a:r>
              <a:rPr lang="en-US" sz="2400" dirty="0"/>
              <a:t> </a:t>
            </a:r>
            <a:r>
              <a:rPr lang="en-US" sz="2400" dirty="0" err="1"/>
              <a:t>Bermain</a:t>
            </a:r>
            <a:r>
              <a:rPr lang="en-US" sz="2400" dirty="0"/>
              <a:t> </a:t>
            </a:r>
            <a:r>
              <a:rPr lang="en-US" sz="2400" dirty="0" err="1"/>
              <a:t>bersama</a:t>
            </a:r>
            <a:r>
              <a:rPr lang="en-US" sz="2400" dirty="0"/>
              <a:t> </a:t>
            </a:r>
            <a:r>
              <a:rPr lang="en-US" sz="2400" dirty="0" err="1"/>
              <a:t>teman</a:t>
            </a:r>
            <a:endParaRPr lang="en-US" sz="2400" dirty="0"/>
          </a:p>
          <a:p>
            <a:pPr algn="just"/>
            <a:endParaRPr lang="en-US" sz="2400" dirty="0"/>
          </a:p>
          <a:p>
            <a:pPr algn="just"/>
            <a:endParaRPr lang="en-US" sz="2400" dirty="0"/>
          </a:p>
          <a:p>
            <a:pPr algn="just"/>
            <a:r>
              <a:rPr lang="en-US" sz="2400" dirty="0"/>
              <a:t> </a:t>
            </a:r>
          </a:p>
        </p:txBody>
      </p:sp>
      <p:sp>
        <p:nvSpPr>
          <p:cNvPr id="12" name="Rectangle 11"/>
          <p:cNvSpPr/>
          <p:nvPr/>
        </p:nvSpPr>
        <p:spPr>
          <a:xfrm>
            <a:off x="246450" y="14374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sp>
        <p:nvSpPr>
          <p:cNvPr id="10" name="Rectangle 9">
            <a:extLst>
              <a:ext uri="{FF2B5EF4-FFF2-40B4-BE49-F238E27FC236}">
                <a16:creationId xmlns="" xmlns:a16="http://schemas.microsoft.com/office/drawing/2014/main" id="{A4C9C561-A9DF-C040-9657-6B217C09FC1B}"/>
              </a:ext>
            </a:extLst>
          </p:cNvPr>
          <p:cNvSpPr/>
          <p:nvPr/>
        </p:nvSpPr>
        <p:spPr>
          <a:xfrm>
            <a:off x="1959331" y="3713635"/>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latin typeface="+mj-lt"/>
              </a:rPr>
              <a:t>Benar</a:t>
            </a:r>
            <a:endParaRPr lang="en-US" sz="2000" b="1" dirty="0">
              <a:solidFill>
                <a:sysClr val="windowText" lastClr="000000"/>
              </a:solidFill>
              <a:latin typeface="+mj-lt"/>
            </a:endParaRPr>
          </a:p>
        </p:txBody>
      </p:sp>
      <p:sp>
        <p:nvSpPr>
          <p:cNvPr id="13" name="Rectangle 12">
            <a:extLst>
              <a:ext uri="{FF2B5EF4-FFF2-40B4-BE49-F238E27FC236}">
                <a16:creationId xmlns="" xmlns:a16="http://schemas.microsoft.com/office/drawing/2014/main" id="{5C7DE3F6-8A45-AE47-ACAF-F6A8C20B1AB7}"/>
              </a:ext>
            </a:extLst>
          </p:cNvPr>
          <p:cNvSpPr/>
          <p:nvPr/>
        </p:nvSpPr>
        <p:spPr>
          <a:xfrm>
            <a:off x="1959331" y="524712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mj-lt"/>
              </a:rPr>
              <a:t>Salah</a:t>
            </a:r>
          </a:p>
        </p:txBody>
      </p:sp>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1" name="Right Arrow 10"/>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3954565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1" name="Group 20"/>
          <p:cNvGrpSpPr/>
          <p:nvPr/>
        </p:nvGrpSpPr>
        <p:grpSpPr>
          <a:xfrm>
            <a:off x="4966022" y="1484784"/>
            <a:ext cx="3971672" cy="1801372"/>
            <a:chOff x="4936247" y="896230"/>
            <a:chExt cx="3971672" cy="1801372"/>
          </a:xfrm>
        </p:grpSpPr>
        <p:sp>
          <p:nvSpPr>
            <p:cNvPr id="2" name="Rounded Rectangle 1">
              <a:hlinkClick r:id="rId5" action="ppaction://hlinksldjump"/>
            </p:cNvPr>
            <p:cNvSpPr/>
            <p:nvPr/>
          </p:nvSpPr>
          <p:spPr>
            <a:xfrm>
              <a:off x="6387639" y="1196752"/>
              <a:ext cx="2520280" cy="1200329"/>
            </a:xfrm>
            <a:prstGeom prst="roundRect">
              <a:avLst/>
            </a:prstGeom>
            <a:solidFill>
              <a:srgbClr val="FB431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8" name="Group 17"/>
            <p:cNvGrpSpPr/>
            <p:nvPr/>
          </p:nvGrpSpPr>
          <p:grpSpPr>
            <a:xfrm>
              <a:off x="4936247" y="896230"/>
              <a:ext cx="3952742" cy="1801372"/>
              <a:chOff x="4936247" y="896230"/>
              <a:chExt cx="3952742" cy="1801372"/>
            </a:xfrm>
          </p:grpSpPr>
          <p:sp>
            <p:nvSpPr>
              <p:cNvPr id="8" name="TextBox 7">
                <a:hlinkClick r:id="rId5" action="ppaction://hlinksldjump"/>
              </p:cNvPr>
              <p:cNvSpPr txBox="1"/>
              <p:nvPr/>
            </p:nvSpPr>
            <p:spPr>
              <a:xfrm>
                <a:off x="6435195" y="1196753"/>
                <a:ext cx="2453794" cy="1200329"/>
              </a:xfrm>
              <a:prstGeom prst="rect">
                <a:avLst/>
              </a:prstGeom>
              <a:noFill/>
            </p:spPr>
            <p:txBody>
              <a:bodyPr wrap="square" rtlCol="0">
                <a:spAutoFit/>
              </a:bodyPr>
              <a:lstStyle/>
              <a:p>
                <a:pPr algn="ctr"/>
                <a:r>
                  <a:rPr lang="id-ID" sz="2400" b="1" dirty="0">
                    <a:latin typeface="+mj-lt"/>
                  </a:rPr>
                  <a:t>Petujuk Menggunakan Aplikasi</a:t>
                </a:r>
                <a:endParaRPr lang="de-AT" sz="2400" b="1" dirty="0">
                  <a:latin typeface="+mj-lt"/>
                </a:endParaRPr>
              </a:p>
            </p:txBody>
          </p:sp>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36247" y="896230"/>
                <a:ext cx="1438659" cy="1801372"/>
              </a:xfrm>
              <a:prstGeom prst="rect">
                <a:avLst/>
              </a:prstGeom>
            </p:spPr>
          </p:pic>
        </p:grpSp>
      </p:grpSp>
      <p:grpSp>
        <p:nvGrpSpPr>
          <p:cNvPr id="19" name="Group 18"/>
          <p:cNvGrpSpPr/>
          <p:nvPr/>
        </p:nvGrpSpPr>
        <p:grpSpPr>
          <a:xfrm>
            <a:off x="4966022" y="3558503"/>
            <a:ext cx="4072472" cy="1801372"/>
            <a:chOff x="4936246" y="2657817"/>
            <a:chExt cx="4072472" cy="1801372"/>
          </a:xfrm>
        </p:grpSpPr>
        <p:sp>
          <p:nvSpPr>
            <p:cNvPr id="5" name="Rounded Rectangle 4"/>
            <p:cNvSpPr/>
            <p:nvPr/>
          </p:nvSpPr>
          <p:spPr>
            <a:xfrm>
              <a:off x="6374906" y="2852936"/>
              <a:ext cx="2525801" cy="1202121"/>
            </a:xfrm>
            <a:prstGeom prst="roundRect">
              <a:avLst/>
            </a:prstGeom>
            <a:solidFill>
              <a:srgbClr val="706B5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Box 9">
              <a:hlinkClick r:id="rId8" action="ppaction://hlinksldjump"/>
            </p:cNvPr>
            <p:cNvSpPr txBox="1"/>
            <p:nvPr/>
          </p:nvSpPr>
          <p:spPr>
            <a:xfrm>
              <a:off x="6266893" y="2852936"/>
              <a:ext cx="2741825" cy="1200329"/>
            </a:xfrm>
            <a:prstGeom prst="rect">
              <a:avLst/>
            </a:prstGeom>
            <a:noFill/>
          </p:spPr>
          <p:txBody>
            <a:bodyPr wrap="square" rtlCol="0">
              <a:spAutoFit/>
            </a:bodyPr>
            <a:lstStyle/>
            <a:p>
              <a:pPr algn="ctr"/>
              <a:r>
                <a:rPr lang="id-ID" sz="2400" b="1" dirty="0">
                  <a:solidFill>
                    <a:schemeClr val="bg1">
                      <a:lumMod val="95000"/>
                    </a:schemeClr>
                  </a:solidFill>
                  <a:latin typeface="+mj-lt"/>
                </a:rPr>
                <a:t> Soal </a:t>
              </a:r>
            </a:p>
            <a:p>
              <a:pPr algn="ctr"/>
              <a:r>
                <a:rPr lang="id-ID" sz="2400" b="1" dirty="0">
                  <a:solidFill>
                    <a:schemeClr val="bg1">
                      <a:lumMod val="95000"/>
                    </a:schemeClr>
                  </a:solidFill>
                  <a:latin typeface="+mj-lt"/>
                </a:rPr>
                <a:t>dan</a:t>
              </a:r>
            </a:p>
            <a:p>
              <a:pPr algn="ctr"/>
              <a:r>
                <a:rPr lang="id-ID" sz="2400" b="1" dirty="0">
                  <a:solidFill>
                    <a:schemeClr val="bg1">
                      <a:lumMod val="95000"/>
                    </a:schemeClr>
                  </a:solidFill>
                  <a:latin typeface="+mj-lt"/>
                </a:rPr>
                <a:t> Pembahasan</a:t>
              </a:r>
              <a:endParaRPr lang="de-AT" sz="2400" b="1" dirty="0">
                <a:solidFill>
                  <a:schemeClr val="bg1">
                    <a:lumMod val="95000"/>
                  </a:schemeClr>
                </a:solidFill>
                <a:latin typeface="+mj-lt"/>
              </a:endParaRPr>
            </a:p>
          </p:txBody>
        </p:sp>
        <p:pic>
          <p:nvPicPr>
            <p:cNvPr id="13" name="Picture 12"/>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36246" y="2657817"/>
              <a:ext cx="1438659" cy="1801372"/>
            </a:xfrm>
            <a:prstGeom prst="rect">
              <a:avLst/>
            </a:prstGeom>
          </p:spPr>
        </p:pic>
      </p:grpSp>
      <p:grpSp>
        <p:nvGrpSpPr>
          <p:cNvPr id="22" name="Group 21"/>
          <p:cNvGrpSpPr/>
          <p:nvPr/>
        </p:nvGrpSpPr>
        <p:grpSpPr>
          <a:xfrm>
            <a:off x="2099722" y="4459189"/>
            <a:ext cx="2866300" cy="2328443"/>
            <a:chOff x="2099722" y="4459189"/>
            <a:chExt cx="2866300" cy="2328443"/>
          </a:xfrm>
        </p:grpSpPr>
        <p:pic>
          <p:nvPicPr>
            <p:cNvPr id="14" name="Picture 13"/>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22124" y1="21076" x2="82743" y2="77130"/>
                          <a14:foregroundMark x1="54425" y1="19283" x2="23009" y2="62332"/>
                          <a14:foregroundMark x1="41150" y1="23767" x2="20796" y2="50673"/>
                          <a14:foregroundMark x1="66814" y1="30493" x2="59292" y2="77130"/>
                          <a14:foregroundMark x1="76106" y1="49327" x2="50442" y2="91480"/>
                          <a14:foregroundMark x1="39823" y1="71749" x2="99558" y2="63677"/>
                          <a14:foregroundMark x1="28761" y1="60090" x2="47345" y2="68161"/>
                        </a14:backgroundRemoval>
                      </a14:imgEffect>
                    </a14:imgLayer>
                  </a14:imgProps>
                </a:ext>
                <a:ext uri="{28A0092B-C50C-407E-A947-70E740481C1C}">
                  <a14:useLocalDpi xmlns:a14="http://schemas.microsoft.com/office/drawing/2010/main" val="0"/>
                </a:ext>
              </a:extLst>
            </a:blip>
            <a:stretch>
              <a:fillRect/>
            </a:stretch>
          </p:blipFill>
          <p:spPr>
            <a:xfrm>
              <a:off x="2792760" y="4459189"/>
              <a:ext cx="936104" cy="923678"/>
            </a:xfrm>
            <a:prstGeom prst="rect">
              <a:avLst/>
            </a:prstGeom>
          </p:spPr>
        </p:pic>
        <p:pic>
          <p:nvPicPr>
            <p:cNvPr id="15" name="Picture 14"/>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foregroundMark x1="31229" y1="30539" x2="49502" y2="8383"/>
                          <a14:foregroundMark x1="44850" y1="9581" x2="37874" y2="13174"/>
                          <a14:foregroundMark x1="55150" y1="42515" x2="39867" y2="67066"/>
                          <a14:foregroundMark x1="63455" y1="25749" x2="63455" y2="25749"/>
                          <a14:foregroundMark x1="50831" y1="25150" x2="60133" y2="52695"/>
                          <a14:foregroundMark x1="32226" y1="65269" x2="40864" y2="81437"/>
                          <a14:foregroundMark x1="37209" y1="63473" x2="46844" y2="63473"/>
                          <a14:foregroundMark x1="45847" y1="88623" x2="76744" y2="54491"/>
                          <a14:foregroundMark x1="53488" y1="83234" x2="74751" y2="69461"/>
                          <a14:foregroundMark x1="66777" y1="65269" x2="71761" y2="73653"/>
                          <a14:foregroundMark x1="71761" y1="50299" x2="71761" y2="50299"/>
                        </a14:backgroundRemoval>
                      </a14:imgEffect>
                    </a14:imgLayer>
                  </a14:imgProps>
                </a:ext>
                <a:ext uri="{28A0092B-C50C-407E-A947-70E740481C1C}">
                  <a14:useLocalDpi xmlns:a14="http://schemas.microsoft.com/office/drawing/2010/main" val="0"/>
                </a:ext>
              </a:extLst>
            </a:blip>
            <a:stretch>
              <a:fillRect/>
            </a:stretch>
          </p:blipFill>
          <p:spPr>
            <a:xfrm>
              <a:off x="2099722" y="5499247"/>
              <a:ext cx="2322179" cy="1288385"/>
            </a:xfrm>
            <a:prstGeom prst="rect">
              <a:avLst/>
            </a:prstGeom>
          </p:spPr>
        </p:pic>
        <p:pic>
          <p:nvPicPr>
            <p:cNvPr id="16" name="Picture 15"/>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22124" y1="21076" x2="82743" y2="77130"/>
                          <a14:foregroundMark x1="54425" y1="19283" x2="23009" y2="62332"/>
                          <a14:foregroundMark x1="41150" y1="23767" x2="20796" y2="50673"/>
                          <a14:foregroundMark x1="66814" y1="30493" x2="59292" y2="77130"/>
                          <a14:foregroundMark x1="76106" y1="49327" x2="50442" y2="91480"/>
                          <a14:foregroundMark x1="39823" y1="71749" x2="99558" y2="63677"/>
                          <a14:foregroundMark x1="28761" y1="60090" x2="47345" y2="68161"/>
                        </a14:backgroundRemoval>
                      </a14:imgEffect>
                    </a14:imgLayer>
                  </a14:imgProps>
                </a:ext>
                <a:ext uri="{28A0092B-C50C-407E-A947-70E740481C1C}">
                  <a14:useLocalDpi xmlns:a14="http://schemas.microsoft.com/office/drawing/2010/main" val="0"/>
                </a:ext>
              </a:extLst>
            </a:blip>
            <a:stretch>
              <a:fillRect/>
            </a:stretch>
          </p:blipFill>
          <p:spPr>
            <a:xfrm>
              <a:off x="4000142" y="5499247"/>
              <a:ext cx="936104" cy="923678"/>
            </a:xfrm>
            <a:prstGeom prst="rect">
              <a:avLst/>
            </a:prstGeom>
          </p:spPr>
        </p:pic>
        <p:pic>
          <p:nvPicPr>
            <p:cNvPr id="17" name="Picture 16"/>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foregroundMark x1="31229" y1="30539" x2="49502" y2="8383"/>
                          <a14:foregroundMark x1="44850" y1="9581" x2="37874" y2="13174"/>
                          <a14:foregroundMark x1="55150" y1="42515" x2="39867" y2="67066"/>
                          <a14:foregroundMark x1="63455" y1="25749" x2="63455" y2="25749"/>
                          <a14:foregroundMark x1="50831" y1="25150" x2="60133" y2="52695"/>
                          <a14:foregroundMark x1="32226" y1="65269" x2="40864" y2="81437"/>
                          <a14:foregroundMark x1="37209" y1="63473" x2="46844" y2="63473"/>
                          <a14:foregroundMark x1="45847" y1="88623" x2="76744" y2="54491"/>
                          <a14:foregroundMark x1="53488" y1="83234" x2="74751" y2="69461"/>
                          <a14:foregroundMark x1="66777" y1="65269" x2="71761" y2="73653"/>
                          <a14:foregroundMark x1="71761" y1="50299" x2="71761" y2="50299"/>
                        </a14:backgroundRemoval>
                      </a14:imgEffect>
                    </a14:imgLayer>
                  </a14:imgProps>
                </a:ext>
                <a:ext uri="{28A0092B-C50C-407E-A947-70E740481C1C}">
                  <a14:useLocalDpi xmlns:a14="http://schemas.microsoft.com/office/drawing/2010/main" val="0"/>
                </a:ext>
              </a:extLst>
            </a:blip>
            <a:stretch>
              <a:fillRect/>
            </a:stretch>
          </p:blipFill>
          <p:spPr>
            <a:xfrm>
              <a:off x="3289683" y="4693785"/>
              <a:ext cx="1676339" cy="930062"/>
            </a:xfrm>
            <a:prstGeom prst="rect">
              <a:avLst/>
            </a:prstGeom>
          </p:spPr>
        </p:pic>
      </p:grpSp>
    </p:spTree>
    <p:custDataLst>
      <p:tags r:id="rId1"/>
    </p:custDataLst>
    <p:extLst>
      <p:ext uri="{BB962C8B-B14F-4D97-AF65-F5344CB8AC3E}">
        <p14:creationId xmlns:p14="http://schemas.microsoft.com/office/powerpoint/2010/main" val="13405988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750" tmFilter="0, 0; .2, .5; .8, .5; 1, 0"/>
                                        <p:tgtEl>
                                          <p:spTgt spid="21"/>
                                        </p:tgtEl>
                                      </p:cBhvr>
                                    </p:animEffect>
                                    <p:animScale>
                                      <p:cBhvr>
                                        <p:cTn id="7" dur="875" autoRev="1" fill="hold"/>
                                        <p:tgtEl>
                                          <p:spTgt spid="21"/>
                                        </p:tgtEl>
                                      </p:cBhvr>
                                      <p:by x="105000" y="105000"/>
                                    </p:animScale>
                                  </p:childTnLst>
                                </p:cTn>
                              </p:par>
                              <p:par>
                                <p:cTn id="8" presetID="26" presetClass="emph" presetSubtype="0" fill="hold" nodeType="withEffect">
                                  <p:stCondLst>
                                    <p:cond delay="0"/>
                                  </p:stCondLst>
                                  <p:childTnLst>
                                    <p:animEffect transition="out" filter="fade">
                                      <p:cBhvr>
                                        <p:cTn id="9" dur="1750" tmFilter="0, 0; .2, .5; .8, .5; 1, 0"/>
                                        <p:tgtEl>
                                          <p:spTgt spid="19"/>
                                        </p:tgtEl>
                                      </p:cBhvr>
                                    </p:animEffect>
                                    <p:animScale>
                                      <p:cBhvr>
                                        <p:cTn id="10" dur="8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5</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Sejak kapan permainan egrang ini ada</a:t>
            </a:r>
            <a:r>
              <a:rPr lang="en-US" sz="2400" dirty="0">
                <a:latin typeface="+mj-lt"/>
              </a:rPr>
              <a:t>?</a:t>
            </a:r>
          </a:p>
          <a:p>
            <a:pPr algn="just">
              <a:lnSpc>
                <a:spcPct val="150000"/>
              </a:lnSpc>
            </a:pPr>
            <a:r>
              <a:rPr lang="id-ID" sz="2400" dirty="0">
                <a:latin typeface="+mj-lt"/>
              </a:rPr>
              <a:t>pilihlah</a:t>
            </a:r>
            <a:r>
              <a:rPr lang="en-US" sz="2400" dirty="0">
                <a:latin typeface="+mj-lt"/>
              </a:rPr>
              <a:t> </a:t>
            </a:r>
            <a:r>
              <a:rPr lang="en-US" sz="2400" dirty="0" err="1">
                <a:latin typeface="+mj-lt"/>
              </a:rPr>
              <a:t>pernyataan</a:t>
            </a:r>
            <a:r>
              <a:rPr lang="en-US" sz="2400" dirty="0">
                <a:latin typeface="+mj-lt"/>
              </a:rPr>
              <a:t> yang </a:t>
            </a:r>
            <a:r>
              <a:rPr lang="en-US" sz="2400" dirty="0" err="1">
                <a:latin typeface="+mj-lt"/>
              </a:rPr>
              <a:t>benar</a:t>
            </a:r>
            <a:r>
              <a:rPr lang="id-ID" sz="2400" dirty="0">
                <a:latin typeface="+mj-lt"/>
              </a:rPr>
              <a:t>!</a:t>
            </a: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sp>
        <p:nvSpPr>
          <p:cNvPr id="13" name="Rectangle 12">
            <a:hlinkClick r:id="rId6" action="ppaction://hlinksldjump"/>
          </p:cNvPr>
          <p:cNvSpPr/>
          <p:nvPr/>
        </p:nvSpPr>
        <p:spPr>
          <a:xfrm>
            <a:off x="1098640" y="267753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Zaman Penjajahan Belada</a:t>
            </a:r>
            <a:r>
              <a:rPr lang="en-US" sz="2400" b="1" dirty="0"/>
              <a:t>.</a:t>
            </a:r>
          </a:p>
        </p:txBody>
      </p:sp>
      <p:sp>
        <p:nvSpPr>
          <p:cNvPr id="15" name="Rectangle 14">
            <a:hlinkClick r:id="" action="ppaction://hlinkshowjump?jump=nextslide"/>
          </p:cNvPr>
          <p:cNvSpPr/>
          <p:nvPr/>
        </p:nvSpPr>
        <p:spPr>
          <a:xfrm>
            <a:off x="1098641" y="3645024"/>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Bangsa Belanda Masuk</a:t>
            </a:r>
            <a:r>
              <a:rPr lang="en-US" sz="2400" b="1" dirty="0"/>
              <a:t>.</a:t>
            </a:r>
          </a:p>
        </p:txBody>
      </p:sp>
      <p:sp>
        <p:nvSpPr>
          <p:cNvPr id="16" name="Rectangle 15">
            <a:hlinkClick r:id="" action="ppaction://hlinkshowjump?jump=nextslide"/>
          </p:cNvPr>
          <p:cNvSpPr/>
          <p:nvPr/>
        </p:nvSpPr>
        <p:spPr>
          <a:xfrm>
            <a:off x="1098641" y="4581128"/>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Bangsa Cina Masuk</a:t>
            </a:r>
            <a:r>
              <a:rPr lang="en-US" sz="2400" b="1" dirty="0"/>
              <a:t>.</a:t>
            </a:r>
          </a:p>
        </p:txBody>
      </p:sp>
      <p:sp>
        <p:nvSpPr>
          <p:cNvPr id="17" name="Rectangle 16">
            <a:hlinkClick r:id="" action="ppaction://hlinkshowjump?jump=nextslide"/>
          </p:cNvPr>
          <p:cNvSpPr/>
          <p:nvPr/>
        </p:nvSpPr>
        <p:spPr>
          <a:xfrm>
            <a:off x="1098641" y="5575040"/>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Para Penjajah Masuk</a:t>
            </a:r>
            <a:r>
              <a:rPr lang="en-US" sz="2400" b="1" dirty="0"/>
              <a:t>.</a:t>
            </a:r>
          </a:p>
        </p:txBody>
      </p:sp>
      <p:pic>
        <p:nvPicPr>
          <p:cNvPr id="12" name="Picture 11">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9" name="Right Arrow 18">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0" name="Group 19"/>
          <p:cNvGrpSpPr/>
          <p:nvPr/>
        </p:nvGrpSpPr>
        <p:grpSpPr>
          <a:xfrm>
            <a:off x="6704402" y="420612"/>
            <a:ext cx="2478236" cy="343780"/>
            <a:chOff x="6704402" y="420612"/>
            <a:chExt cx="2478236" cy="343780"/>
          </a:xfrm>
        </p:grpSpPr>
        <p:sp>
          <p:nvSpPr>
            <p:cNvPr id="21" name="TextBox 2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2" name="TextBox 2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088720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Sejak kapan permainan egrang ini ada</a:t>
            </a:r>
            <a:r>
              <a:rPr lang="en-US" sz="2400" dirty="0">
                <a:latin typeface="+mj-lt"/>
              </a:rPr>
              <a:t>?</a:t>
            </a:r>
          </a:p>
          <a:p>
            <a:pPr algn="just">
              <a:lnSpc>
                <a:spcPct val="150000"/>
              </a:lnSpc>
            </a:pPr>
            <a:r>
              <a:rPr lang="id-ID" sz="2400" dirty="0">
                <a:latin typeface="+mj-lt"/>
              </a:rPr>
              <a:t>pilihlah</a:t>
            </a:r>
            <a:r>
              <a:rPr lang="en-US" sz="2400" dirty="0">
                <a:latin typeface="+mj-lt"/>
              </a:rPr>
              <a:t> </a:t>
            </a:r>
            <a:r>
              <a:rPr lang="en-US" sz="2400" dirty="0" err="1">
                <a:latin typeface="+mj-lt"/>
              </a:rPr>
              <a:t>pernyataan</a:t>
            </a:r>
            <a:r>
              <a:rPr lang="en-US" sz="2400" dirty="0">
                <a:latin typeface="+mj-lt"/>
              </a:rPr>
              <a:t> yang </a:t>
            </a:r>
            <a:r>
              <a:rPr lang="en-US" sz="2400" dirty="0" err="1">
                <a:latin typeface="+mj-lt"/>
              </a:rPr>
              <a:t>benar</a:t>
            </a:r>
            <a:r>
              <a:rPr lang="id-ID" sz="2400" dirty="0">
                <a:latin typeface="+mj-lt"/>
              </a:rPr>
              <a:t>!</a:t>
            </a:r>
          </a:p>
          <a:p>
            <a:pPr algn="just">
              <a:lnSpc>
                <a:spcPct val="150000"/>
              </a:lnSpc>
            </a:pPr>
            <a:endParaRPr lang="en-US" sz="2400" dirty="0">
              <a:latin typeface="+mj-lt"/>
            </a:endParaRPr>
          </a:p>
        </p:txBody>
      </p:sp>
      <p:sp>
        <p:nvSpPr>
          <p:cNvPr id="12" name="Rectangle 11"/>
          <p:cNvSpPr/>
          <p:nvPr/>
        </p:nvSpPr>
        <p:spPr>
          <a:xfrm>
            <a:off x="246450" y="14010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2</a:t>
            </a:r>
            <a:endParaRPr lang="de-AT" sz="2400" dirty="0">
              <a:latin typeface="+mj-lt"/>
            </a:endParaRPr>
          </a:p>
        </p:txBody>
      </p:sp>
      <p:sp>
        <p:nvSpPr>
          <p:cNvPr id="13" name="Rectangle 12"/>
          <p:cNvSpPr/>
          <p:nvPr/>
        </p:nvSpPr>
        <p:spPr>
          <a:xfrm>
            <a:off x="1098640" y="267753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Zaman Penjajahan Belada</a:t>
            </a:r>
            <a:r>
              <a:rPr lang="en-US" sz="2400" b="1" dirty="0"/>
              <a:t>.</a:t>
            </a:r>
          </a:p>
        </p:txBody>
      </p:sp>
      <p:pic>
        <p:nvPicPr>
          <p:cNvPr id="7" name="Picture 6">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9" name="Right Arrow 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0" name="Right Arrow 9">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1" name="Group 10"/>
          <p:cNvGrpSpPr/>
          <p:nvPr/>
        </p:nvGrpSpPr>
        <p:grpSpPr>
          <a:xfrm>
            <a:off x="6704402" y="420612"/>
            <a:ext cx="2478236" cy="343780"/>
            <a:chOff x="6704402" y="420612"/>
            <a:chExt cx="2478236" cy="343780"/>
          </a:xfrm>
        </p:grpSpPr>
        <p:sp>
          <p:nvSpPr>
            <p:cNvPr id="15" name="TextBox 14"/>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6" name="TextBox 15"/>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198596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489314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16"/>
                                        </p:tgtEl>
                                      </p:cBhvr>
                                    </p:animEffect>
                                    <p:animScale>
                                      <p:cBhvr>
                                        <p:cTn id="7" dur="50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3</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000" b="1" dirty="0" err="1">
                <a:solidFill>
                  <a:schemeClr val="tx1"/>
                </a:solidFill>
                <a:latin typeface="+mj-lt"/>
              </a:rPr>
              <a:t>Namaku</a:t>
            </a:r>
            <a:r>
              <a:rPr lang="en-US" sz="2000" b="1" dirty="0">
                <a:solidFill>
                  <a:schemeClr val="tx1"/>
                </a:solidFill>
                <a:latin typeface="+mj-lt"/>
              </a:rPr>
              <a:t> </a:t>
            </a:r>
            <a:r>
              <a:rPr lang="en-US" sz="2000" b="1" dirty="0" err="1">
                <a:solidFill>
                  <a:schemeClr val="tx1"/>
                </a:solidFill>
                <a:latin typeface="+mj-lt"/>
              </a:rPr>
              <a:t>Korona</a:t>
            </a:r>
            <a:endParaRPr lang="en-US" sz="2000" b="1" dirty="0">
              <a:solidFill>
                <a:schemeClr val="tx1"/>
              </a:solidFill>
              <a:latin typeface="+mj-lt"/>
            </a:endParaRPr>
          </a:p>
          <a:p>
            <a:pPr algn="ctr">
              <a:spcAft>
                <a:spcPts val="600"/>
              </a:spcAft>
            </a:pPr>
            <a:endParaRPr lang="en-US" sz="2000" b="1" dirty="0">
              <a:solidFill>
                <a:schemeClr val="tx1"/>
              </a:solidFill>
              <a:latin typeface="+mj-lt"/>
            </a:endParaRPr>
          </a:p>
          <a:p>
            <a:pPr algn="just">
              <a:spcAft>
                <a:spcPts val="600"/>
              </a:spcAft>
            </a:pPr>
            <a:r>
              <a:rPr lang="en-US" sz="2000" dirty="0">
                <a:solidFill>
                  <a:schemeClr val="tx1"/>
                </a:solidFill>
                <a:latin typeface="+mj-lt"/>
              </a:rPr>
              <a:t>Halo </a:t>
            </a:r>
            <a:r>
              <a:rPr lang="en-US" sz="2000" dirty="0" err="1">
                <a:solidFill>
                  <a:schemeClr val="tx1"/>
                </a:solidFill>
                <a:latin typeface="+mj-lt"/>
              </a:rPr>
              <a:t>teman-teman</a:t>
            </a:r>
            <a:r>
              <a:rPr lang="en-US" sz="2000" dirty="0">
                <a:solidFill>
                  <a:schemeClr val="tx1"/>
                </a:solidFill>
                <a:latin typeface="+mj-lt"/>
              </a:rPr>
              <a:t>! </a:t>
            </a:r>
            <a:r>
              <a:rPr lang="en-US" sz="2000" dirty="0" err="1">
                <a:solidFill>
                  <a:schemeClr val="tx1"/>
                </a:solidFill>
                <a:latin typeface="+mj-lt"/>
              </a:rPr>
              <a:t>Aku</a:t>
            </a:r>
            <a:r>
              <a:rPr lang="en-US" sz="2000" dirty="0">
                <a:solidFill>
                  <a:schemeClr val="tx1"/>
                </a:solidFill>
                <a:latin typeface="+mj-lt"/>
              </a:rPr>
              <a:t> Virus. </a:t>
            </a:r>
            <a:r>
              <a:rPr lang="en-US" sz="2000" dirty="0" err="1">
                <a:solidFill>
                  <a:schemeClr val="tx1"/>
                </a:solidFill>
                <a:latin typeface="+mj-lt"/>
              </a:rPr>
              <a:t>Namaku</a:t>
            </a:r>
            <a:r>
              <a:rPr lang="en-US" sz="2000" dirty="0">
                <a:solidFill>
                  <a:schemeClr val="tx1"/>
                </a:solidFill>
                <a:latin typeface="+mj-lt"/>
              </a:rPr>
              <a:t> </a:t>
            </a:r>
            <a:r>
              <a:rPr lang="en-US" sz="2000" dirty="0" err="1">
                <a:solidFill>
                  <a:schemeClr val="tx1"/>
                </a:solidFill>
                <a:latin typeface="+mj-lt"/>
              </a:rPr>
              <a:t>Korona</a:t>
            </a:r>
            <a:r>
              <a:rPr lang="en-US" sz="2000" dirty="0">
                <a:solidFill>
                  <a:schemeClr val="tx1"/>
                </a:solidFill>
                <a:latin typeface="+mj-lt"/>
              </a:rPr>
              <a:t>.</a:t>
            </a:r>
          </a:p>
          <a:p>
            <a:pPr algn="just">
              <a:spcAft>
                <a:spcPts val="600"/>
              </a:spcAft>
            </a:pP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suka</a:t>
            </a:r>
            <a:r>
              <a:rPr lang="en-US" sz="2000" dirty="0">
                <a:solidFill>
                  <a:schemeClr val="tx1"/>
                </a:solidFill>
                <a:latin typeface="+mj-lt"/>
              </a:rPr>
              <a:t> </a:t>
            </a:r>
            <a:r>
              <a:rPr lang="en-US" sz="2000" dirty="0" err="1">
                <a:solidFill>
                  <a:schemeClr val="tx1"/>
                </a:solidFill>
                <a:latin typeface="+mj-lt"/>
              </a:rPr>
              <a:t>berpindah</a:t>
            </a:r>
            <a:r>
              <a:rPr lang="en-US" sz="2000" dirty="0">
                <a:solidFill>
                  <a:schemeClr val="tx1"/>
                </a:solidFill>
                <a:latin typeface="+mj-lt"/>
              </a:rPr>
              <a:t> </a:t>
            </a:r>
            <a:r>
              <a:rPr lang="en-US" sz="2000" dirty="0" err="1">
                <a:solidFill>
                  <a:schemeClr val="tx1"/>
                </a:solidFill>
                <a:latin typeface="+mj-lt"/>
              </a:rPr>
              <a:t>dari</a:t>
            </a:r>
            <a:r>
              <a:rPr lang="en-US" sz="2000" dirty="0">
                <a:solidFill>
                  <a:schemeClr val="tx1"/>
                </a:solidFill>
                <a:latin typeface="+mj-lt"/>
              </a:rPr>
              <a:t> </a:t>
            </a:r>
            <a:r>
              <a:rPr lang="en-US" sz="2000" dirty="0" err="1">
                <a:solidFill>
                  <a:schemeClr val="tx1"/>
                </a:solidFill>
                <a:latin typeface="+mj-lt"/>
              </a:rPr>
              <a:t>satu</a:t>
            </a:r>
            <a:r>
              <a:rPr lang="en-US" sz="2000" dirty="0">
                <a:solidFill>
                  <a:schemeClr val="tx1"/>
                </a:solidFill>
                <a:latin typeface="+mj-lt"/>
              </a:rPr>
              <a:t> </a:t>
            </a:r>
            <a:r>
              <a:rPr lang="en-US" sz="2000" dirty="0" err="1">
                <a:solidFill>
                  <a:schemeClr val="tx1"/>
                </a:solidFill>
                <a:latin typeface="+mj-lt"/>
              </a:rPr>
              <a:t>tangan</a:t>
            </a:r>
            <a:r>
              <a:rPr lang="en-US" sz="2000" dirty="0">
                <a:solidFill>
                  <a:schemeClr val="tx1"/>
                </a:solidFill>
                <a:latin typeface="+mj-lt"/>
              </a:rPr>
              <a:t> </a:t>
            </a:r>
            <a:r>
              <a:rPr lang="en-US" sz="2000" dirty="0" err="1">
                <a:solidFill>
                  <a:schemeClr val="tx1"/>
                </a:solidFill>
                <a:latin typeface="+mj-lt"/>
              </a:rPr>
              <a:t>ke</a:t>
            </a:r>
            <a:r>
              <a:rPr lang="en-US" sz="2000" dirty="0">
                <a:solidFill>
                  <a:schemeClr val="tx1"/>
                </a:solidFill>
                <a:latin typeface="+mj-lt"/>
              </a:rPr>
              <a:t> </a:t>
            </a:r>
            <a:r>
              <a:rPr lang="en-US" sz="2000" dirty="0" err="1">
                <a:solidFill>
                  <a:schemeClr val="tx1"/>
                </a:solidFill>
                <a:latin typeface="+mj-lt"/>
              </a:rPr>
              <a:t>tangan</a:t>
            </a:r>
            <a:r>
              <a:rPr lang="en-US" sz="2000" dirty="0">
                <a:solidFill>
                  <a:schemeClr val="tx1"/>
                </a:solidFill>
                <a:latin typeface="+mj-lt"/>
              </a:rPr>
              <a:t> yang lain </a:t>
            </a:r>
            <a:r>
              <a:rPr lang="en-US" sz="2000" dirty="0" err="1">
                <a:solidFill>
                  <a:schemeClr val="tx1"/>
                </a:solidFill>
                <a:latin typeface="+mj-lt"/>
              </a:rPr>
              <a:t>jika</a:t>
            </a:r>
            <a:r>
              <a:rPr lang="en-US" sz="2000" dirty="0">
                <a:solidFill>
                  <a:schemeClr val="tx1"/>
                </a:solidFill>
                <a:latin typeface="+mj-lt"/>
              </a:rPr>
              <a:t> </a:t>
            </a:r>
            <a:r>
              <a:rPr lang="en-US" sz="2000" dirty="0" err="1">
                <a:solidFill>
                  <a:schemeClr val="tx1"/>
                </a:solidFill>
                <a:latin typeface="+mj-lt"/>
              </a:rPr>
              <a:t>bersentuhan</a:t>
            </a:r>
            <a:r>
              <a:rPr lang="en-US" sz="2000" dirty="0">
                <a:solidFill>
                  <a:schemeClr val="tx1"/>
                </a:solidFill>
                <a:latin typeface="+mj-lt"/>
              </a:rPr>
              <a:t>.</a:t>
            </a:r>
          </a:p>
          <a:p>
            <a:pPr algn="just">
              <a:spcAft>
                <a:spcPts val="600"/>
              </a:spcAft>
            </a:pPr>
            <a:r>
              <a:rPr lang="en-US" sz="2000" dirty="0" err="1">
                <a:solidFill>
                  <a:schemeClr val="tx1"/>
                </a:solidFill>
                <a:latin typeface="+mj-lt"/>
              </a:rPr>
              <a:t>Apakah</a:t>
            </a:r>
            <a:r>
              <a:rPr lang="en-US" sz="2000" dirty="0">
                <a:solidFill>
                  <a:schemeClr val="tx1"/>
                </a:solidFill>
                <a:latin typeface="+mj-lt"/>
              </a:rPr>
              <a:t> </a:t>
            </a:r>
            <a:r>
              <a:rPr lang="en-US" sz="2000" dirty="0" err="1">
                <a:solidFill>
                  <a:schemeClr val="tx1"/>
                </a:solidFill>
                <a:latin typeface="+mj-lt"/>
              </a:rPr>
              <a:t>kamu</a:t>
            </a:r>
            <a:r>
              <a:rPr lang="en-US" sz="2000" dirty="0">
                <a:solidFill>
                  <a:schemeClr val="tx1"/>
                </a:solidFill>
                <a:latin typeface="+mj-lt"/>
              </a:rPr>
              <a:t> </a:t>
            </a:r>
            <a:r>
              <a:rPr lang="en-US" sz="2000" dirty="0" err="1">
                <a:solidFill>
                  <a:schemeClr val="tx1"/>
                </a:solidFill>
                <a:latin typeface="+mj-lt"/>
              </a:rPr>
              <a:t>pernah</a:t>
            </a:r>
            <a:r>
              <a:rPr lang="en-US" sz="2000" dirty="0">
                <a:solidFill>
                  <a:schemeClr val="tx1"/>
                </a:solidFill>
                <a:latin typeface="+mj-lt"/>
              </a:rPr>
              <a:t> </a:t>
            </a:r>
            <a:r>
              <a:rPr lang="en-US" sz="2000" dirty="0" err="1">
                <a:solidFill>
                  <a:schemeClr val="tx1"/>
                </a:solidFill>
                <a:latin typeface="+mj-lt"/>
              </a:rPr>
              <a:t>mendengar</a:t>
            </a:r>
            <a:r>
              <a:rPr lang="en-US" sz="2000" dirty="0">
                <a:solidFill>
                  <a:schemeClr val="tx1"/>
                </a:solidFill>
                <a:latin typeface="+mj-lt"/>
              </a:rPr>
              <a:t> </a:t>
            </a:r>
            <a:r>
              <a:rPr lang="en-US" sz="2000" dirty="0" err="1">
                <a:solidFill>
                  <a:schemeClr val="tx1"/>
                </a:solidFill>
                <a:latin typeface="+mj-lt"/>
              </a:rPr>
              <a:t>cerita</a:t>
            </a:r>
            <a:r>
              <a:rPr lang="en-US" sz="2000" dirty="0">
                <a:solidFill>
                  <a:schemeClr val="tx1"/>
                </a:solidFill>
                <a:latin typeface="+mj-lt"/>
              </a:rPr>
              <a:t> </a:t>
            </a:r>
            <a:r>
              <a:rPr lang="en-US" sz="2000" dirty="0" err="1">
                <a:solidFill>
                  <a:schemeClr val="tx1"/>
                </a:solidFill>
                <a:latin typeface="+mj-lt"/>
              </a:rPr>
              <a:t>tentangku</a:t>
            </a:r>
            <a:r>
              <a:rPr lang="en-US" sz="2000" dirty="0">
                <a:solidFill>
                  <a:schemeClr val="tx1"/>
                </a:solidFill>
                <a:latin typeface="+mj-lt"/>
              </a:rPr>
              <a:t>?</a:t>
            </a:r>
          </a:p>
          <a:p>
            <a:pPr algn="just">
              <a:spcAft>
                <a:spcPts val="600"/>
              </a:spcAft>
            </a:pPr>
            <a:r>
              <a:rPr lang="en-US" sz="2000" dirty="0" err="1">
                <a:solidFill>
                  <a:schemeClr val="tx1"/>
                </a:solidFill>
                <a:latin typeface="+mj-lt"/>
              </a:rPr>
              <a:t>Cerita</a:t>
            </a:r>
            <a:r>
              <a:rPr lang="en-US" sz="2000" dirty="0">
                <a:solidFill>
                  <a:schemeClr val="tx1"/>
                </a:solidFill>
                <a:latin typeface="+mj-lt"/>
              </a:rPr>
              <a:t> </a:t>
            </a:r>
            <a:r>
              <a:rPr lang="en-US" sz="2000" dirty="0" err="1">
                <a:solidFill>
                  <a:schemeClr val="tx1"/>
                </a:solidFill>
                <a:latin typeface="+mj-lt"/>
              </a:rPr>
              <a:t>tentangku</a:t>
            </a:r>
            <a:r>
              <a:rPr lang="en-US" sz="2000" dirty="0">
                <a:solidFill>
                  <a:schemeClr val="tx1"/>
                </a:solidFill>
                <a:latin typeface="+mj-lt"/>
              </a:rPr>
              <a:t> </a:t>
            </a:r>
            <a:r>
              <a:rPr lang="en-US" sz="2000" dirty="0" err="1">
                <a:solidFill>
                  <a:schemeClr val="tx1"/>
                </a:solidFill>
                <a:latin typeface="+mj-lt"/>
              </a:rPr>
              <a:t>muncul</a:t>
            </a:r>
            <a:r>
              <a:rPr lang="en-US" sz="2000" dirty="0">
                <a:solidFill>
                  <a:schemeClr val="tx1"/>
                </a:solidFill>
                <a:latin typeface="+mj-lt"/>
              </a:rPr>
              <a:t> di </a:t>
            </a:r>
            <a:r>
              <a:rPr lang="en-US" sz="2000" dirty="0" err="1">
                <a:solidFill>
                  <a:schemeClr val="tx1"/>
                </a:solidFill>
                <a:latin typeface="+mj-lt"/>
              </a:rPr>
              <a:t>berita</a:t>
            </a:r>
            <a:r>
              <a:rPr lang="en-US" sz="2000" dirty="0">
                <a:solidFill>
                  <a:schemeClr val="tx1"/>
                </a:solidFill>
                <a:latin typeface="+mj-lt"/>
              </a:rPr>
              <a:t>; </a:t>
            </a:r>
            <a:r>
              <a:rPr lang="en-US" sz="2000" dirty="0" err="1">
                <a:solidFill>
                  <a:schemeClr val="tx1"/>
                </a:solidFill>
                <a:latin typeface="+mj-lt"/>
              </a:rPr>
              <a:t>koran</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TV.</a:t>
            </a:r>
          </a:p>
          <a:p>
            <a:pPr algn="just">
              <a:spcAft>
                <a:spcPts val="600"/>
              </a:spcAft>
            </a:pPr>
            <a:r>
              <a:rPr lang="en-US" sz="2000" dirty="0">
                <a:solidFill>
                  <a:schemeClr val="tx1"/>
                </a:solidFill>
                <a:latin typeface="+mj-lt"/>
              </a:rPr>
              <a:t>Nah, </a:t>
            </a: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bercerita</a:t>
            </a:r>
            <a:r>
              <a:rPr lang="en-US" sz="2000" dirty="0">
                <a:solidFill>
                  <a:schemeClr val="tx1"/>
                </a:solidFill>
                <a:latin typeface="+mj-lt"/>
              </a:rPr>
              <a:t> </a:t>
            </a:r>
            <a:r>
              <a:rPr lang="en-US" sz="2000" dirty="0" err="1">
                <a:solidFill>
                  <a:schemeClr val="tx1"/>
                </a:solidFill>
                <a:latin typeface="+mj-lt"/>
              </a:rPr>
              <a:t>sehingga</a:t>
            </a:r>
            <a:r>
              <a:rPr lang="en-US" sz="2000" dirty="0">
                <a:solidFill>
                  <a:schemeClr val="tx1"/>
                </a:solidFill>
                <a:latin typeface="+mj-lt"/>
              </a:rPr>
              <a:t> </a:t>
            </a:r>
            <a:r>
              <a:rPr lang="en-US" sz="2000" dirty="0" err="1">
                <a:solidFill>
                  <a:schemeClr val="tx1"/>
                </a:solidFill>
                <a:latin typeface="+mj-lt"/>
              </a:rPr>
              <a:t>kamu</a:t>
            </a:r>
            <a:r>
              <a:rPr lang="en-US" sz="2000" dirty="0">
                <a:solidFill>
                  <a:schemeClr val="tx1"/>
                </a:solidFill>
                <a:latin typeface="+mj-lt"/>
              </a:rPr>
              <a:t> </a:t>
            </a:r>
            <a:r>
              <a:rPr lang="en-US" sz="2000" dirty="0" err="1">
                <a:solidFill>
                  <a:schemeClr val="tx1"/>
                </a:solidFill>
                <a:latin typeface="+mj-lt"/>
              </a:rPr>
              <a:t>bisa</a:t>
            </a:r>
            <a:r>
              <a:rPr lang="en-US" sz="2000" dirty="0">
                <a:solidFill>
                  <a:schemeClr val="tx1"/>
                </a:solidFill>
                <a:latin typeface="+mj-lt"/>
              </a:rPr>
              <a:t> </a:t>
            </a:r>
            <a:r>
              <a:rPr lang="en-US" sz="2000" dirty="0" err="1">
                <a:solidFill>
                  <a:schemeClr val="tx1"/>
                </a:solidFill>
                <a:latin typeface="+mj-lt"/>
              </a:rPr>
              <a:t>paham</a:t>
            </a:r>
            <a:r>
              <a:rPr lang="en-US" sz="2000" dirty="0">
                <a:solidFill>
                  <a:schemeClr val="tx1"/>
                </a:solidFill>
                <a:latin typeface="+mj-lt"/>
              </a:rPr>
              <a:t>.</a:t>
            </a:r>
          </a:p>
          <a:p>
            <a:pPr algn="just">
              <a:spcAft>
                <a:spcPts val="600"/>
              </a:spcAft>
            </a:pPr>
            <a:r>
              <a:rPr lang="en-US" sz="2000" dirty="0" err="1">
                <a:solidFill>
                  <a:schemeClr val="tx1"/>
                </a:solidFill>
                <a:latin typeface="+mj-lt"/>
              </a:rPr>
              <a:t>Ketika</a:t>
            </a:r>
            <a:r>
              <a:rPr lang="en-US" sz="2000" dirty="0">
                <a:solidFill>
                  <a:schemeClr val="tx1"/>
                </a:solidFill>
                <a:latin typeface="+mj-lt"/>
              </a:rPr>
              <a:t> </a:t>
            </a: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berkunjung</a:t>
            </a:r>
            <a:r>
              <a:rPr lang="en-US" sz="2000" dirty="0">
                <a:solidFill>
                  <a:schemeClr val="tx1"/>
                </a:solidFill>
                <a:latin typeface="+mj-lt"/>
              </a:rPr>
              <a:t>, </a:t>
            </a: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membawa</a:t>
            </a:r>
            <a:r>
              <a:rPr lang="en-US" sz="2000" dirty="0">
                <a:solidFill>
                  <a:schemeClr val="tx1"/>
                </a:solidFill>
                <a:latin typeface="+mj-lt"/>
              </a:rPr>
              <a:t> </a:t>
            </a:r>
            <a:r>
              <a:rPr lang="en-US" sz="2000" dirty="0" err="1">
                <a:solidFill>
                  <a:schemeClr val="tx1"/>
                </a:solidFill>
                <a:latin typeface="+mj-lt"/>
              </a:rPr>
              <a:t>demam</a:t>
            </a:r>
            <a:r>
              <a:rPr lang="en-US" sz="2000" dirty="0">
                <a:solidFill>
                  <a:schemeClr val="tx1"/>
                </a:solidFill>
                <a:latin typeface="+mj-lt"/>
              </a:rPr>
              <a:t>, </a:t>
            </a:r>
            <a:r>
              <a:rPr lang="en-US" sz="2000" dirty="0" err="1">
                <a:solidFill>
                  <a:schemeClr val="tx1"/>
                </a:solidFill>
                <a:latin typeface="+mj-lt"/>
              </a:rPr>
              <a:t>sesak</a:t>
            </a:r>
            <a:r>
              <a:rPr lang="en-US" sz="2000" dirty="0">
                <a:solidFill>
                  <a:schemeClr val="tx1"/>
                </a:solidFill>
                <a:latin typeface="+mj-lt"/>
              </a:rPr>
              <a:t> </a:t>
            </a:r>
            <a:r>
              <a:rPr lang="en-US" sz="2000" dirty="0" err="1">
                <a:solidFill>
                  <a:schemeClr val="tx1"/>
                </a:solidFill>
                <a:latin typeface="+mj-lt"/>
              </a:rPr>
              <a:t>napas</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batuk</a:t>
            </a:r>
            <a:r>
              <a:rPr lang="en-US" sz="2000" dirty="0">
                <a:solidFill>
                  <a:schemeClr val="tx1"/>
                </a:solidFill>
                <a:latin typeface="+mj-lt"/>
              </a:rPr>
              <a:t>.</a:t>
            </a:r>
          </a:p>
          <a:p>
            <a:pPr algn="just">
              <a:spcAft>
                <a:spcPts val="600"/>
              </a:spcAft>
            </a:pPr>
            <a:r>
              <a:rPr lang="en-US" sz="2000" dirty="0" err="1">
                <a:solidFill>
                  <a:schemeClr val="tx1"/>
                </a:solidFill>
                <a:latin typeface="+mj-lt"/>
              </a:rPr>
              <a:t>Tapi</a:t>
            </a:r>
            <a:r>
              <a:rPr lang="en-US" sz="2000" dirty="0">
                <a:solidFill>
                  <a:schemeClr val="tx1"/>
                </a:solidFill>
                <a:latin typeface="+mj-lt"/>
              </a:rPr>
              <a:t>, </a:t>
            </a: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tidak</a:t>
            </a:r>
            <a:r>
              <a:rPr lang="en-US" sz="2000" dirty="0">
                <a:solidFill>
                  <a:schemeClr val="tx1"/>
                </a:solidFill>
                <a:latin typeface="+mj-lt"/>
              </a:rPr>
              <a:t> </a:t>
            </a:r>
            <a:r>
              <a:rPr lang="en-US" sz="2000" dirty="0" err="1">
                <a:solidFill>
                  <a:schemeClr val="tx1"/>
                </a:solidFill>
                <a:latin typeface="+mj-lt"/>
              </a:rPr>
              <a:t>akan</a:t>
            </a:r>
            <a:r>
              <a:rPr lang="en-US" sz="2000" dirty="0">
                <a:solidFill>
                  <a:schemeClr val="tx1"/>
                </a:solidFill>
                <a:latin typeface="+mj-lt"/>
              </a:rPr>
              <a:t> lama </a:t>
            </a:r>
            <a:r>
              <a:rPr lang="en-US" sz="2000" dirty="0" err="1">
                <a:solidFill>
                  <a:schemeClr val="tx1"/>
                </a:solidFill>
                <a:latin typeface="+mj-lt"/>
              </a:rPr>
              <a:t>berada</a:t>
            </a:r>
            <a:r>
              <a:rPr lang="en-US" sz="2000" dirty="0">
                <a:solidFill>
                  <a:schemeClr val="tx1"/>
                </a:solidFill>
                <a:latin typeface="+mj-lt"/>
              </a:rPr>
              <a:t> di </a:t>
            </a:r>
            <a:r>
              <a:rPr lang="en-US" sz="2000" dirty="0" err="1">
                <a:solidFill>
                  <a:schemeClr val="tx1"/>
                </a:solidFill>
                <a:latin typeface="+mj-lt"/>
              </a:rPr>
              <a:t>dalam</a:t>
            </a:r>
            <a:r>
              <a:rPr lang="en-US" sz="2000" dirty="0">
                <a:solidFill>
                  <a:schemeClr val="tx1"/>
                </a:solidFill>
                <a:latin typeface="+mj-lt"/>
              </a:rPr>
              <a:t> </a:t>
            </a:r>
            <a:r>
              <a:rPr lang="en-US" sz="2000" dirty="0" err="1">
                <a:solidFill>
                  <a:schemeClr val="tx1"/>
                </a:solidFill>
                <a:latin typeface="+mj-lt"/>
              </a:rPr>
              <a:t>tubuhmu</a:t>
            </a:r>
            <a:r>
              <a:rPr lang="en-US" sz="2000" dirty="0">
                <a:solidFill>
                  <a:schemeClr val="tx1"/>
                </a:solidFill>
                <a:latin typeface="+mj-lt"/>
              </a:rPr>
              <a:t> </a:t>
            </a:r>
            <a:r>
              <a:rPr lang="en-US" sz="2000" dirty="0" err="1">
                <a:solidFill>
                  <a:schemeClr val="tx1"/>
                </a:solidFill>
                <a:latin typeface="+mj-lt"/>
              </a:rPr>
              <a:t>jika</a:t>
            </a:r>
            <a:r>
              <a:rPr lang="en-US" sz="2000" dirty="0">
                <a:solidFill>
                  <a:schemeClr val="tx1"/>
                </a:solidFill>
                <a:latin typeface="+mj-lt"/>
              </a:rPr>
              <a:t> </a:t>
            </a:r>
            <a:r>
              <a:rPr lang="en-US" sz="2000" dirty="0" err="1">
                <a:solidFill>
                  <a:schemeClr val="tx1"/>
                </a:solidFill>
                <a:latin typeface="+mj-lt"/>
              </a:rPr>
              <a:t>tubuhmu</a:t>
            </a:r>
            <a:r>
              <a:rPr lang="en-US" sz="2000" dirty="0">
                <a:solidFill>
                  <a:schemeClr val="tx1"/>
                </a:solidFill>
                <a:latin typeface="+mj-lt"/>
              </a:rPr>
              <a:t> </a:t>
            </a:r>
            <a:r>
              <a:rPr lang="en-US" sz="2000" dirty="0" err="1">
                <a:solidFill>
                  <a:schemeClr val="tx1"/>
                </a:solidFill>
                <a:latin typeface="+mj-lt"/>
              </a:rPr>
              <a:t>kuat</a:t>
            </a:r>
            <a:r>
              <a:rPr lang="en-US" sz="2000" dirty="0">
                <a:solidFill>
                  <a:schemeClr val="tx1"/>
                </a:solidFill>
                <a:latin typeface="+mj-lt"/>
              </a:rPr>
              <a:t>.</a:t>
            </a:r>
          </a:p>
          <a:p>
            <a:pPr algn="just">
              <a:spcAft>
                <a:spcPts val="600"/>
              </a:spcAft>
            </a:pPr>
            <a:r>
              <a:rPr lang="en-US" sz="2000" dirty="0" err="1">
                <a:solidFill>
                  <a:schemeClr val="tx1"/>
                </a:solidFill>
                <a:latin typeface="+mj-lt"/>
              </a:rPr>
              <a:t>Sebagian</a:t>
            </a:r>
            <a:r>
              <a:rPr lang="en-US" sz="2000" dirty="0">
                <a:solidFill>
                  <a:schemeClr val="tx1"/>
                </a:solidFill>
                <a:latin typeface="+mj-lt"/>
              </a:rPr>
              <a:t> </a:t>
            </a:r>
            <a:r>
              <a:rPr lang="en-US" sz="2000" dirty="0" err="1">
                <a:solidFill>
                  <a:schemeClr val="tx1"/>
                </a:solidFill>
                <a:latin typeface="+mj-lt"/>
              </a:rPr>
              <a:t>besar</a:t>
            </a:r>
            <a:r>
              <a:rPr lang="en-US" sz="2000" dirty="0">
                <a:solidFill>
                  <a:schemeClr val="tx1"/>
                </a:solidFill>
                <a:latin typeface="+mj-lt"/>
              </a:rPr>
              <a:t> orang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membaik</a:t>
            </a:r>
            <a:r>
              <a:rPr lang="en-US" sz="2000" dirty="0">
                <a:solidFill>
                  <a:schemeClr val="tx1"/>
                </a:solidFill>
                <a:latin typeface="+mj-lt"/>
              </a:rPr>
              <a:t>.</a:t>
            </a:r>
          </a:p>
          <a:p>
            <a:pPr algn="just">
              <a:spcAft>
                <a:spcPts val="600"/>
              </a:spcAft>
            </a:pPr>
            <a:r>
              <a:rPr lang="en-US" sz="2000" dirty="0" err="1">
                <a:solidFill>
                  <a:schemeClr val="tx1"/>
                </a:solidFill>
                <a:latin typeface="+mj-lt"/>
              </a:rPr>
              <a:t>Jangan</a:t>
            </a:r>
            <a:r>
              <a:rPr lang="en-US" sz="2000" dirty="0">
                <a:solidFill>
                  <a:schemeClr val="tx1"/>
                </a:solidFill>
                <a:latin typeface="+mj-lt"/>
              </a:rPr>
              <a:t> </a:t>
            </a:r>
            <a:r>
              <a:rPr lang="en-US" sz="2000" dirty="0" err="1">
                <a:solidFill>
                  <a:schemeClr val="tx1"/>
                </a:solidFill>
                <a:latin typeface="+mj-lt"/>
              </a:rPr>
              <a:t>khawatir</a:t>
            </a:r>
            <a:r>
              <a:rPr lang="en-US" sz="2000" dirty="0">
                <a:solidFill>
                  <a:schemeClr val="tx1"/>
                </a:solidFill>
                <a:latin typeface="+mj-lt"/>
              </a:rPr>
              <a:t>! </a:t>
            </a:r>
            <a:r>
              <a:rPr lang="en-US" sz="2000" dirty="0" err="1">
                <a:solidFill>
                  <a:schemeClr val="tx1"/>
                </a:solidFill>
                <a:latin typeface="+mj-lt"/>
              </a:rPr>
              <a:t>Dokter</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perawat</a:t>
            </a:r>
            <a:r>
              <a:rPr lang="en-US" sz="2000" dirty="0">
                <a:solidFill>
                  <a:schemeClr val="tx1"/>
                </a:solidFill>
                <a:latin typeface="+mj-lt"/>
              </a:rPr>
              <a:t>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melindungimu</a:t>
            </a:r>
            <a:r>
              <a:rPr lang="en-US" sz="2000" dirty="0">
                <a:solidFill>
                  <a:schemeClr val="tx1"/>
                </a:solidFill>
                <a:latin typeface="+mj-lt"/>
              </a:rPr>
              <a:t>.</a:t>
            </a:r>
          </a:p>
          <a:p>
            <a:pPr algn="just">
              <a:spcAft>
                <a:spcPts val="600"/>
              </a:spcAft>
            </a:pPr>
            <a:r>
              <a:rPr lang="en-US" sz="2000" dirty="0" err="1">
                <a:solidFill>
                  <a:schemeClr val="tx1"/>
                </a:solidFill>
                <a:latin typeface="+mj-lt"/>
              </a:rPr>
              <a:t>Kamu</a:t>
            </a:r>
            <a:r>
              <a:rPr lang="en-US" sz="2000" dirty="0">
                <a:solidFill>
                  <a:schemeClr val="tx1"/>
                </a:solidFill>
                <a:latin typeface="+mj-lt"/>
              </a:rPr>
              <a:t> pun </a:t>
            </a:r>
            <a:r>
              <a:rPr lang="en-US" sz="2000" dirty="0" err="1">
                <a:solidFill>
                  <a:schemeClr val="tx1"/>
                </a:solidFill>
                <a:latin typeface="+mj-lt"/>
              </a:rPr>
              <a:t>dapat</a:t>
            </a:r>
            <a:r>
              <a:rPr lang="en-US" sz="2000" dirty="0">
                <a:solidFill>
                  <a:schemeClr val="tx1"/>
                </a:solidFill>
                <a:latin typeface="+mj-lt"/>
              </a:rPr>
              <a:t> </a:t>
            </a:r>
            <a:r>
              <a:rPr lang="en-US" sz="2000" dirty="0" err="1">
                <a:solidFill>
                  <a:schemeClr val="tx1"/>
                </a:solidFill>
                <a:latin typeface="+mj-lt"/>
              </a:rPr>
              <a:t>mencegahku</a:t>
            </a:r>
            <a:r>
              <a:rPr lang="en-US" sz="2000" dirty="0">
                <a:solidFill>
                  <a:schemeClr val="tx1"/>
                </a:solidFill>
                <a:latin typeface="+mj-lt"/>
              </a:rPr>
              <a:t> </a:t>
            </a:r>
            <a:r>
              <a:rPr lang="en-US" sz="2000" dirty="0" err="1">
                <a:solidFill>
                  <a:schemeClr val="tx1"/>
                </a:solidFill>
                <a:latin typeface="+mj-lt"/>
              </a:rPr>
              <a:t>dengan</a:t>
            </a:r>
            <a:r>
              <a:rPr lang="en-US" sz="2000" dirty="0">
                <a:solidFill>
                  <a:schemeClr val="tx1"/>
                </a:solidFill>
                <a:latin typeface="+mj-lt"/>
              </a:rPr>
              <a:t> </a:t>
            </a:r>
            <a:r>
              <a:rPr lang="en-US" sz="2000" dirty="0" err="1">
                <a:solidFill>
                  <a:schemeClr val="tx1"/>
                </a:solidFill>
                <a:latin typeface="+mj-lt"/>
              </a:rPr>
              <a:t>cuci</a:t>
            </a:r>
            <a:r>
              <a:rPr lang="en-US" sz="2000" dirty="0">
                <a:solidFill>
                  <a:schemeClr val="tx1"/>
                </a:solidFill>
                <a:latin typeface="+mj-lt"/>
              </a:rPr>
              <a:t> </a:t>
            </a:r>
            <a:r>
              <a:rPr lang="en-US" sz="2000" dirty="0" err="1">
                <a:solidFill>
                  <a:schemeClr val="tx1"/>
                </a:solidFill>
                <a:latin typeface="+mj-lt"/>
              </a:rPr>
              <a:t>tangan</a:t>
            </a:r>
            <a:r>
              <a:rPr lang="en-US" sz="2000" dirty="0">
                <a:solidFill>
                  <a:schemeClr val="tx1"/>
                </a:solidFill>
                <a:latin typeface="+mj-lt"/>
              </a:rPr>
              <a:t> </a:t>
            </a:r>
            <a:r>
              <a:rPr lang="en-US" sz="2000" dirty="0" err="1">
                <a:solidFill>
                  <a:schemeClr val="tx1"/>
                </a:solidFill>
                <a:latin typeface="+mj-lt"/>
              </a:rPr>
              <a:t>menggunakan</a:t>
            </a:r>
            <a:r>
              <a:rPr lang="en-US" sz="2000" dirty="0">
                <a:solidFill>
                  <a:schemeClr val="tx1"/>
                </a:solidFill>
                <a:latin typeface="+mj-lt"/>
              </a:rPr>
              <a:t> air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sabun</a:t>
            </a:r>
            <a:r>
              <a:rPr lang="en-US" sz="2000" dirty="0">
                <a:solidFill>
                  <a:schemeClr val="tx1"/>
                </a:solidFill>
                <a:latin typeface="+mj-lt"/>
              </a:rPr>
              <a:t>.</a:t>
            </a:r>
          </a:p>
          <a:p>
            <a:pPr algn="just">
              <a:spcAft>
                <a:spcPts val="600"/>
              </a:spcAft>
            </a:pPr>
            <a:r>
              <a:rPr lang="en-US" sz="2000" dirty="0" err="1">
                <a:solidFill>
                  <a:schemeClr val="tx1"/>
                </a:solidFill>
                <a:latin typeface="+mj-lt"/>
              </a:rPr>
              <a:t>Cuci</a:t>
            </a:r>
            <a:r>
              <a:rPr lang="en-US" sz="2000" dirty="0">
                <a:solidFill>
                  <a:schemeClr val="tx1"/>
                </a:solidFill>
                <a:latin typeface="+mj-lt"/>
              </a:rPr>
              <a:t> </a:t>
            </a:r>
            <a:r>
              <a:rPr lang="en-US" sz="2000" dirty="0" err="1">
                <a:solidFill>
                  <a:schemeClr val="tx1"/>
                </a:solidFill>
                <a:latin typeface="+mj-lt"/>
              </a:rPr>
              <a:t>samb</a:t>
            </a:r>
            <a:r>
              <a:rPr lang="id-ID" sz="2000" dirty="0">
                <a:solidFill>
                  <a:schemeClr val="tx1"/>
                </a:solidFill>
                <a:latin typeface="+mj-lt"/>
              </a:rPr>
              <a:t>i</a:t>
            </a:r>
            <a:r>
              <a:rPr lang="en-US" sz="2000" dirty="0">
                <a:solidFill>
                  <a:schemeClr val="tx1"/>
                </a:solidFill>
                <a:latin typeface="+mj-lt"/>
              </a:rPr>
              <a:t>l </a:t>
            </a:r>
            <a:r>
              <a:rPr lang="en-US" sz="2000" dirty="0" err="1">
                <a:solidFill>
                  <a:schemeClr val="tx1"/>
                </a:solidFill>
                <a:latin typeface="+mj-lt"/>
              </a:rPr>
              <a:t>berhitung</a:t>
            </a:r>
            <a:r>
              <a:rPr lang="en-US" sz="2000" dirty="0">
                <a:solidFill>
                  <a:schemeClr val="tx1"/>
                </a:solidFill>
                <a:latin typeface="+mj-lt"/>
              </a:rPr>
              <a:t> </a:t>
            </a:r>
            <a:r>
              <a:rPr lang="en-US" sz="2000" dirty="0" err="1">
                <a:solidFill>
                  <a:schemeClr val="tx1"/>
                </a:solidFill>
                <a:latin typeface="+mj-lt"/>
              </a:rPr>
              <a:t>dari</a:t>
            </a:r>
            <a:r>
              <a:rPr lang="en-US" sz="2000" dirty="0">
                <a:solidFill>
                  <a:schemeClr val="tx1"/>
                </a:solidFill>
                <a:latin typeface="+mj-lt"/>
              </a:rPr>
              <a:t> 1 </a:t>
            </a:r>
            <a:r>
              <a:rPr lang="en-US" sz="2000" dirty="0" err="1">
                <a:solidFill>
                  <a:schemeClr val="tx1"/>
                </a:solidFill>
                <a:latin typeface="+mj-lt"/>
              </a:rPr>
              <a:t>sampai</a:t>
            </a:r>
            <a:r>
              <a:rPr lang="en-US" sz="2000" dirty="0">
                <a:solidFill>
                  <a:schemeClr val="tx1"/>
                </a:solidFill>
                <a:latin typeface="+mj-lt"/>
              </a:rPr>
              <a:t> 20.</a:t>
            </a:r>
          </a:p>
          <a:p>
            <a:pPr algn="just">
              <a:spcAft>
                <a:spcPts val="600"/>
              </a:spcAft>
            </a:pPr>
            <a:r>
              <a:rPr lang="en-US" sz="2000" dirty="0" err="1">
                <a:solidFill>
                  <a:schemeClr val="tx1"/>
                </a:solidFill>
                <a:latin typeface="+mj-lt"/>
              </a:rPr>
              <a:t>Sesudah</a:t>
            </a:r>
            <a:r>
              <a:rPr lang="en-US" sz="2000" dirty="0">
                <a:solidFill>
                  <a:schemeClr val="tx1"/>
                </a:solidFill>
                <a:latin typeface="+mj-lt"/>
              </a:rPr>
              <a:t> </a:t>
            </a:r>
            <a:r>
              <a:rPr lang="en-US" sz="2000" dirty="0" err="1">
                <a:solidFill>
                  <a:schemeClr val="tx1"/>
                </a:solidFill>
                <a:latin typeface="+mj-lt"/>
              </a:rPr>
              <a:t>itu</a:t>
            </a:r>
            <a:r>
              <a:rPr lang="en-US" sz="2000" dirty="0">
                <a:solidFill>
                  <a:schemeClr val="tx1"/>
                </a:solidFill>
                <a:latin typeface="+mj-lt"/>
              </a:rPr>
              <a:t>, </a:t>
            </a:r>
            <a:r>
              <a:rPr lang="en-US" sz="2000" dirty="0" err="1">
                <a:solidFill>
                  <a:schemeClr val="tx1"/>
                </a:solidFill>
                <a:latin typeface="+mj-lt"/>
              </a:rPr>
              <a:t>kamu</a:t>
            </a:r>
            <a:r>
              <a:rPr lang="en-US" sz="2000" dirty="0">
                <a:solidFill>
                  <a:schemeClr val="tx1"/>
                </a:solidFill>
                <a:latin typeface="+mj-lt"/>
              </a:rPr>
              <a:t> </a:t>
            </a:r>
            <a:r>
              <a:rPr lang="en-US" sz="2000" dirty="0" err="1">
                <a:solidFill>
                  <a:schemeClr val="tx1"/>
                </a:solidFill>
                <a:latin typeface="+mj-lt"/>
              </a:rPr>
              <a:t>bisa</a:t>
            </a:r>
            <a:r>
              <a:rPr lang="en-US" sz="2000" dirty="0">
                <a:solidFill>
                  <a:schemeClr val="tx1"/>
                </a:solidFill>
                <a:latin typeface="+mj-lt"/>
              </a:rPr>
              <a:t> main la</a:t>
            </a:r>
            <a:r>
              <a:rPr lang="id-ID" sz="2000" dirty="0">
                <a:solidFill>
                  <a:schemeClr val="tx1"/>
                </a:solidFill>
                <a:latin typeface="+mj-lt"/>
              </a:rPr>
              <a:t>gi</a:t>
            </a:r>
            <a:r>
              <a:rPr lang="en-US" sz="2000" dirty="0">
                <a:solidFill>
                  <a:schemeClr val="tx1"/>
                </a:solidFill>
                <a:latin typeface="+mj-lt"/>
              </a:rPr>
              <a:t>!</a:t>
            </a:r>
          </a:p>
          <a:p>
            <a:pPr algn="just">
              <a:spcAft>
                <a:spcPts val="600"/>
              </a:spcAft>
            </a:pPr>
            <a:r>
              <a:rPr lang="en-US" sz="2000" dirty="0" err="1">
                <a:solidFill>
                  <a:schemeClr val="tx1"/>
                </a:solidFill>
                <a:latin typeface="+mj-lt"/>
              </a:rPr>
              <a:t>Jangan</a:t>
            </a:r>
            <a:r>
              <a:rPr lang="en-US" sz="2000" dirty="0">
                <a:solidFill>
                  <a:schemeClr val="tx1"/>
                </a:solidFill>
                <a:latin typeface="+mj-lt"/>
              </a:rPr>
              <a:t> </a:t>
            </a:r>
            <a:r>
              <a:rPr lang="en-US" sz="2000" dirty="0" err="1">
                <a:solidFill>
                  <a:schemeClr val="tx1"/>
                </a:solidFill>
                <a:latin typeface="+mj-lt"/>
              </a:rPr>
              <a:t>lupa</a:t>
            </a:r>
            <a:r>
              <a:rPr lang="en-US" sz="2000" dirty="0">
                <a:solidFill>
                  <a:schemeClr val="tx1"/>
                </a:solidFill>
                <a:latin typeface="+mj-lt"/>
              </a:rPr>
              <a:t>, </a:t>
            </a:r>
            <a:r>
              <a:rPr lang="en-US" sz="2000" dirty="0" err="1">
                <a:solidFill>
                  <a:schemeClr val="tx1"/>
                </a:solidFill>
                <a:latin typeface="+mj-lt"/>
              </a:rPr>
              <a:t>jika</a:t>
            </a:r>
            <a:r>
              <a:rPr lang="en-US" sz="2000" dirty="0">
                <a:solidFill>
                  <a:schemeClr val="tx1"/>
                </a:solidFill>
                <a:latin typeface="+mj-lt"/>
              </a:rPr>
              <a:t> </a:t>
            </a:r>
            <a:r>
              <a:rPr lang="en-US" sz="2000" dirty="0" err="1">
                <a:solidFill>
                  <a:schemeClr val="tx1"/>
                </a:solidFill>
                <a:latin typeface="+mj-lt"/>
              </a:rPr>
              <a:t>bermain</a:t>
            </a:r>
            <a:r>
              <a:rPr lang="en-US" sz="2000" dirty="0">
                <a:solidFill>
                  <a:schemeClr val="tx1"/>
                </a:solidFill>
                <a:latin typeface="+mj-lt"/>
              </a:rPr>
              <a:t> </a:t>
            </a:r>
            <a:r>
              <a:rPr lang="en-US" sz="2000" dirty="0" err="1">
                <a:solidFill>
                  <a:schemeClr val="tx1"/>
                </a:solidFill>
                <a:latin typeface="+mj-lt"/>
              </a:rPr>
              <a:t>pakailah</a:t>
            </a:r>
            <a:r>
              <a:rPr lang="en-US" sz="2000" dirty="0">
                <a:solidFill>
                  <a:schemeClr val="tx1"/>
                </a:solidFill>
                <a:latin typeface="+mj-lt"/>
              </a:rPr>
              <a:t> masker!</a:t>
            </a:r>
          </a:p>
          <a:p>
            <a:pPr algn="just">
              <a:spcAft>
                <a:spcPts val="600"/>
              </a:spcAft>
            </a:pPr>
            <a:r>
              <a:rPr lang="en-US" sz="2000" dirty="0" err="1">
                <a:solidFill>
                  <a:schemeClr val="tx1"/>
                </a:solidFill>
                <a:latin typeface="+mj-lt"/>
              </a:rPr>
              <a:t>Jika</a:t>
            </a:r>
            <a:r>
              <a:rPr lang="en-US" sz="2000" dirty="0">
                <a:solidFill>
                  <a:schemeClr val="tx1"/>
                </a:solidFill>
                <a:latin typeface="+mj-lt"/>
              </a:rPr>
              <a:t> </a:t>
            </a:r>
            <a:r>
              <a:rPr lang="en-US" sz="2000" dirty="0" err="1">
                <a:solidFill>
                  <a:schemeClr val="tx1"/>
                </a:solidFill>
                <a:latin typeface="+mj-lt"/>
              </a:rPr>
              <a:t>kamu</a:t>
            </a:r>
            <a:r>
              <a:rPr lang="en-US" sz="2000" dirty="0">
                <a:solidFill>
                  <a:schemeClr val="tx1"/>
                </a:solidFill>
                <a:latin typeface="+mj-lt"/>
              </a:rPr>
              <a:t> </a:t>
            </a:r>
            <a:r>
              <a:rPr lang="en-US" sz="2000" dirty="0" err="1">
                <a:solidFill>
                  <a:schemeClr val="tx1"/>
                </a:solidFill>
                <a:latin typeface="+mj-lt"/>
              </a:rPr>
              <a:t>lakukan</a:t>
            </a:r>
            <a:r>
              <a:rPr lang="en-US" sz="2000" dirty="0">
                <a:solidFill>
                  <a:schemeClr val="tx1"/>
                </a:solidFill>
                <a:latin typeface="+mj-lt"/>
              </a:rPr>
              <a:t> </a:t>
            </a:r>
            <a:r>
              <a:rPr lang="en-US" sz="2000" dirty="0" err="1">
                <a:solidFill>
                  <a:schemeClr val="tx1"/>
                </a:solidFill>
                <a:latin typeface="+mj-lt"/>
              </a:rPr>
              <a:t>hal</a:t>
            </a:r>
            <a:r>
              <a:rPr lang="en-US" sz="2000" dirty="0">
                <a:solidFill>
                  <a:schemeClr val="tx1"/>
                </a:solidFill>
                <a:latin typeface="+mj-lt"/>
              </a:rPr>
              <a:t> </a:t>
            </a:r>
            <a:r>
              <a:rPr lang="en-US" sz="2000" dirty="0" err="1">
                <a:solidFill>
                  <a:schemeClr val="tx1"/>
                </a:solidFill>
                <a:latin typeface="+mj-lt"/>
              </a:rPr>
              <a:t>itu</a:t>
            </a:r>
            <a:r>
              <a:rPr lang="en-US" sz="2000" dirty="0">
                <a:solidFill>
                  <a:schemeClr val="tx1"/>
                </a:solidFill>
                <a:latin typeface="+mj-lt"/>
              </a:rPr>
              <a:t>, </a:t>
            </a:r>
            <a:r>
              <a:rPr lang="en-US" sz="2000" dirty="0" err="1">
                <a:solidFill>
                  <a:schemeClr val="tx1"/>
                </a:solidFill>
                <a:latin typeface="+mj-lt"/>
              </a:rPr>
              <a:t>aku</a:t>
            </a:r>
            <a:r>
              <a:rPr lang="en-US" sz="2000" dirty="0">
                <a:solidFill>
                  <a:schemeClr val="tx1"/>
                </a:solidFill>
                <a:latin typeface="+mj-lt"/>
              </a:rPr>
              <a:t> </a:t>
            </a:r>
            <a:r>
              <a:rPr lang="en-US" sz="2000" dirty="0" err="1">
                <a:solidFill>
                  <a:schemeClr val="tx1"/>
                </a:solidFill>
                <a:latin typeface="+mj-lt"/>
              </a:rPr>
              <a:t>tidak</a:t>
            </a:r>
            <a:r>
              <a:rPr lang="en-US" sz="2000" dirty="0">
                <a:solidFill>
                  <a:schemeClr val="tx1"/>
                </a:solidFill>
                <a:latin typeface="+mj-lt"/>
              </a:rPr>
              <a:t>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mengunjungi</a:t>
            </a:r>
            <a:r>
              <a:rPr lang="en-US" sz="2000" dirty="0">
                <a:solidFill>
                  <a:schemeClr val="tx1"/>
                </a:solidFill>
                <a:latin typeface="+mj-lt"/>
              </a:rPr>
              <a:t> </a:t>
            </a:r>
            <a:r>
              <a:rPr lang="en-US" sz="2000" dirty="0" err="1">
                <a:solidFill>
                  <a:schemeClr val="tx1"/>
                </a:solidFill>
                <a:latin typeface="+mj-lt"/>
              </a:rPr>
              <a:t>rumahmu</a:t>
            </a:r>
            <a:r>
              <a:rPr lang="en-US" sz="2000" dirty="0">
                <a:solidFill>
                  <a:schemeClr val="tx1"/>
                </a:solidFill>
                <a:latin typeface="+mj-lt"/>
              </a:rPr>
              <a:t>.</a:t>
            </a:r>
          </a:p>
          <a:p>
            <a:pPr algn="just">
              <a:spcAft>
                <a:spcPts val="600"/>
              </a:spcAft>
            </a:pPr>
            <a:endParaRPr lang="en-US" sz="2000" dirty="0">
              <a:solidFill>
                <a:schemeClr val="tx1"/>
              </a:solidFill>
              <a:latin typeface="+mj-lt"/>
            </a:endParaRPr>
          </a:p>
          <a:p>
            <a:pPr algn="just">
              <a:spcAft>
                <a:spcPts val="600"/>
              </a:spcAft>
            </a:pPr>
            <a:endParaRPr lang="en-US" sz="2000" dirty="0">
              <a:solidFill>
                <a:schemeClr val="tx1"/>
              </a:solidFill>
              <a:latin typeface="+mj-lt"/>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2668246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6</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Pilihlah</a:t>
            </a:r>
            <a:r>
              <a:rPr lang="en-US" sz="2400" dirty="0">
                <a:latin typeface="+mj-lt"/>
              </a:rPr>
              <a:t> </a:t>
            </a:r>
            <a:r>
              <a:rPr lang="id-ID" sz="2400" dirty="0">
                <a:latin typeface="+mj-lt"/>
              </a:rPr>
              <a:t>pernyataan yang sesuai dengan isi bacaan </a:t>
            </a:r>
          </a:p>
          <a:p>
            <a:pPr algn="just">
              <a:lnSpc>
                <a:spcPct val="150000"/>
              </a:lnSpc>
            </a:pPr>
            <a:r>
              <a:rPr lang="id-ID" sz="2400" dirty="0">
                <a:latin typeface="+mj-lt"/>
              </a:rPr>
              <a:t>Pilih </a:t>
            </a:r>
            <a:r>
              <a:rPr lang="en-US" sz="2400" dirty="0" err="1">
                <a:latin typeface="+mj-lt"/>
              </a:rPr>
              <a:t>pada</a:t>
            </a:r>
            <a:r>
              <a:rPr lang="en-US" sz="2400" dirty="0">
                <a:latin typeface="+mj-lt"/>
              </a:rPr>
              <a:t> </a:t>
            </a:r>
            <a:r>
              <a:rPr lang="en-US" sz="2400" dirty="0" err="1">
                <a:latin typeface="+mj-lt"/>
              </a:rPr>
              <a:t>setiap</a:t>
            </a:r>
            <a:r>
              <a:rPr lang="en-US" sz="2400" dirty="0">
                <a:latin typeface="+mj-lt"/>
              </a:rPr>
              <a:t> </a:t>
            </a:r>
            <a:r>
              <a:rPr lang="en-US" sz="2400" dirty="0" err="1">
                <a:latin typeface="+mj-lt"/>
              </a:rPr>
              <a:t>pernyataan</a:t>
            </a:r>
            <a:r>
              <a:rPr lang="en-US" sz="2400" dirty="0">
                <a:latin typeface="+mj-lt"/>
              </a:rPr>
              <a:t> yang </a:t>
            </a:r>
            <a:r>
              <a:rPr lang="en-US" sz="2400" dirty="0" err="1">
                <a:latin typeface="+mj-lt"/>
              </a:rPr>
              <a:t>benar</a:t>
            </a:r>
            <a:r>
              <a:rPr lang="en-US" sz="2400" dirty="0">
                <a:latin typeface="+mj-lt"/>
              </a:rPr>
              <a:t>.</a:t>
            </a:r>
            <a:endParaRPr lang="id-ID" sz="2400" dirty="0">
              <a:latin typeface="+mj-lt"/>
            </a:endParaRP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Tidak perlu khawatir, sebab dokter dan perawat akan membantuku lekas sembuh</a:t>
            </a:r>
            <a:r>
              <a:rPr lang="en-US" sz="2000" b="1" dirty="0">
                <a:latin typeface="+mj-lt"/>
              </a:rPr>
              <a:t>.</a:t>
            </a:r>
          </a:p>
        </p:txBody>
      </p:sp>
      <p:sp>
        <p:nvSpPr>
          <p:cNvPr id="19" name="Rectangle 18">
            <a:hlinkClick r:id="rId7" action="ppaction://hlinksldjump"/>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Jika rajin mencuci tangan dengan air, maka korona akan sulit mendatangimu</a:t>
            </a:r>
            <a:endParaRPr lang="en-US" sz="2000" b="1" dirty="0">
              <a:latin typeface="+mj-lt"/>
            </a:endParaRPr>
          </a:p>
        </p:txBody>
      </p:sp>
      <p:sp>
        <p:nvSpPr>
          <p:cNvPr id="20" name="Rectangle 19">
            <a:hlinkClick r:id="" action="ppaction://hlinkshowjump?jump=nextslide"/>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Tenang saja, cara menyembuhkan korona sama dengan ketika lutut lecet</a:t>
            </a:r>
            <a:endParaRPr lang="en-US" sz="2000" b="1" dirty="0">
              <a:latin typeface="+mj-lt"/>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487002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Pilihlah</a:t>
            </a:r>
            <a:r>
              <a:rPr lang="en-US" sz="2400" dirty="0">
                <a:latin typeface="+mj-lt"/>
              </a:rPr>
              <a:t> </a:t>
            </a:r>
            <a:r>
              <a:rPr lang="id-ID" sz="2400" dirty="0">
                <a:latin typeface="+mj-lt"/>
              </a:rPr>
              <a:t>pernyataan yang sesuai dengan isi bacaan </a:t>
            </a:r>
          </a:p>
          <a:p>
            <a:pPr algn="just">
              <a:lnSpc>
                <a:spcPct val="150000"/>
              </a:lnSpc>
            </a:pPr>
            <a:r>
              <a:rPr lang="id-ID" sz="2400" dirty="0">
                <a:latin typeface="+mj-lt"/>
              </a:rPr>
              <a:t>Pilih </a:t>
            </a:r>
            <a:r>
              <a:rPr lang="en-US" sz="2400" dirty="0" err="1">
                <a:latin typeface="+mj-lt"/>
              </a:rPr>
              <a:t>pada</a:t>
            </a:r>
            <a:r>
              <a:rPr lang="en-US" sz="2400" dirty="0">
                <a:latin typeface="+mj-lt"/>
              </a:rPr>
              <a:t> </a:t>
            </a:r>
            <a:r>
              <a:rPr lang="en-US" sz="2400" dirty="0" err="1">
                <a:latin typeface="+mj-lt"/>
              </a:rPr>
              <a:t>setiap</a:t>
            </a:r>
            <a:r>
              <a:rPr lang="en-US" sz="2400" dirty="0">
                <a:latin typeface="+mj-lt"/>
              </a:rPr>
              <a:t> </a:t>
            </a:r>
            <a:r>
              <a:rPr lang="en-US" sz="2400" dirty="0" err="1">
                <a:latin typeface="+mj-lt"/>
              </a:rPr>
              <a:t>pernyataan</a:t>
            </a:r>
            <a:r>
              <a:rPr lang="en-US" sz="2400" dirty="0">
                <a:latin typeface="+mj-lt"/>
              </a:rPr>
              <a:t> yang </a:t>
            </a:r>
            <a:r>
              <a:rPr lang="en-US" sz="2400" dirty="0" err="1">
                <a:latin typeface="+mj-lt"/>
              </a:rPr>
              <a:t>benar</a:t>
            </a:r>
            <a:r>
              <a:rPr lang="en-US" sz="2400" dirty="0">
                <a:latin typeface="+mj-lt"/>
              </a:rPr>
              <a:t>.</a:t>
            </a:r>
            <a:endParaRPr lang="id-ID" sz="2400" dirty="0">
              <a:latin typeface="+mj-lt"/>
            </a:endParaRPr>
          </a:p>
          <a:p>
            <a:pPr algn="just">
              <a:lnSpc>
                <a:spcPct val="150000"/>
              </a:lnSpc>
            </a:pPr>
            <a:endParaRPr lang="en-US" sz="2400" dirty="0">
              <a:latin typeface="+mj-lt"/>
            </a:endParaRPr>
          </a:p>
        </p:txBody>
      </p:sp>
      <p:sp>
        <p:nvSpPr>
          <p:cNvPr id="12" name="Rectangle 11"/>
          <p:cNvSpPr/>
          <p:nvPr/>
        </p:nvSpPr>
        <p:spPr>
          <a:xfrm>
            <a:off x="246450" y="166055"/>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Tidak perlu khawatir, sebab dokter dan perawat akan membantuku lekas sembuh</a:t>
            </a:r>
            <a:r>
              <a:rPr lang="en-US" sz="2000" b="1" dirty="0">
                <a:latin typeface="+mj-lt"/>
              </a:rPr>
              <a:t>.</a:t>
            </a:r>
          </a:p>
        </p:txBody>
      </p:sp>
      <p:sp>
        <p:nvSpPr>
          <p:cNvPr id="19" name="Rectangle 18"/>
          <p:cNvSpPr/>
          <p:nvPr/>
        </p:nvSpPr>
        <p:spPr>
          <a:xfrm>
            <a:off x="920553" y="3825044"/>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Jika rajin mencuci tangan dengan air, maka korona akan sulit mendatangimu</a:t>
            </a:r>
            <a:endParaRPr lang="en-US" sz="2000" b="1" dirty="0">
              <a:latin typeface="+mj-lt"/>
            </a:endParaRPr>
          </a:p>
        </p:txBody>
      </p:sp>
      <p:pic>
        <p:nvPicPr>
          <p:cNvPr id="9" name="Picture 8">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0" name="Right Arrow 9">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1" name="Right Arrow 10">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27158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7</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Menurut informasi yang ada di dalam bacaan, dimana kamu bisa mengetahui berita tentang virus korona</a:t>
            </a:r>
            <a:r>
              <a:rPr lang="en-US" sz="2400" dirty="0">
                <a:latin typeface="+mj-lt"/>
              </a:rPr>
              <a:t>?</a:t>
            </a: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a:hlinkClick r:id="" action="ppaction://hlinkshowjump?jump=nextslide"/>
          </p:cNvPr>
          <p:cNvSpPr/>
          <p:nvPr/>
        </p:nvSpPr>
        <p:spPr>
          <a:xfrm>
            <a:off x="1098640" y="267753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Koran dan Radio</a:t>
            </a:r>
            <a:r>
              <a:rPr lang="en-US" sz="2400" b="1" dirty="0"/>
              <a:t>.</a:t>
            </a:r>
          </a:p>
        </p:txBody>
      </p:sp>
      <p:sp>
        <p:nvSpPr>
          <p:cNvPr id="15" name="Rectangle 14">
            <a:hlinkClick r:id="" action="ppaction://hlinkshowjump?jump=nextslide"/>
          </p:cNvPr>
          <p:cNvSpPr/>
          <p:nvPr/>
        </p:nvSpPr>
        <p:spPr>
          <a:xfrm>
            <a:off x="1098641" y="3645024"/>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Radio dan TV</a:t>
            </a:r>
            <a:r>
              <a:rPr lang="en-US" sz="2400" b="1" dirty="0"/>
              <a:t>.</a:t>
            </a:r>
          </a:p>
        </p:txBody>
      </p:sp>
      <p:sp>
        <p:nvSpPr>
          <p:cNvPr id="16" name="Rectangle 15">
            <a:hlinkClick r:id="rId6" action="ppaction://hlinksldjump"/>
          </p:cNvPr>
          <p:cNvSpPr/>
          <p:nvPr/>
        </p:nvSpPr>
        <p:spPr>
          <a:xfrm>
            <a:off x="1098641" y="4581128"/>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Koran dan TV</a:t>
            </a:r>
            <a:r>
              <a:rPr lang="en-US" sz="2400" b="1" dirty="0"/>
              <a:t>.</a:t>
            </a:r>
          </a:p>
        </p:txBody>
      </p:sp>
      <p:sp>
        <p:nvSpPr>
          <p:cNvPr id="17" name="Rectangle 16">
            <a:hlinkClick r:id="" action="ppaction://hlinkshowjump?jump=nextslide"/>
          </p:cNvPr>
          <p:cNvSpPr/>
          <p:nvPr/>
        </p:nvSpPr>
        <p:spPr>
          <a:xfrm>
            <a:off x="1098641" y="5575040"/>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Radio dan Internet</a:t>
            </a:r>
            <a:r>
              <a:rPr lang="en-US" sz="2400" b="1" dirty="0"/>
              <a:t>.</a:t>
            </a:r>
          </a:p>
        </p:txBody>
      </p:sp>
      <p:pic>
        <p:nvPicPr>
          <p:cNvPr id="12" name="Picture 11">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9" name="Right Arrow 18">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0" name="Group 19"/>
          <p:cNvGrpSpPr/>
          <p:nvPr/>
        </p:nvGrpSpPr>
        <p:grpSpPr>
          <a:xfrm>
            <a:off x="6704402" y="420612"/>
            <a:ext cx="2478236" cy="343780"/>
            <a:chOff x="6704402" y="420612"/>
            <a:chExt cx="2478236" cy="343780"/>
          </a:xfrm>
        </p:grpSpPr>
        <p:sp>
          <p:nvSpPr>
            <p:cNvPr id="21" name="TextBox 2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2" name="TextBox 2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1019404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latin typeface="+mj-lt"/>
              </a:rPr>
              <a:t>Menurut informasi yang ada di dalam bacaan, dimana kamu bisa mengetahui berita tentang virus korona</a:t>
            </a:r>
            <a:r>
              <a:rPr lang="en-US" sz="2400" dirty="0">
                <a:latin typeface="+mj-lt"/>
              </a:rPr>
              <a:t>?</a:t>
            </a:r>
          </a:p>
          <a:p>
            <a:pPr algn="just">
              <a:lnSpc>
                <a:spcPct val="150000"/>
              </a:lnSpc>
            </a:pPr>
            <a:endParaRPr lang="en-US" sz="2400" dirty="0">
              <a:latin typeface="+mj-lt"/>
            </a:endParaRPr>
          </a:p>
        </p:txBody>
      </p:sp>
      <p:sp>
        <p:nvSpPr>
          <p:cNvPr id="12" name="Rectangle 11"/>
          <p:cNvSpPr/>
          <p:nvPr/>
        </p:nvSpPr>
        <p:spPr>
          <a:xfrm>
            <a:off x="246450" y="14010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p:cNvSpPr/>
          <p:nvPr/>
        </p:nvSpPr>
        <p:spPr>
          <a:xfrm>
            <a:off x="1098640" y="267753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Koran dan Radio</a:t>
            </a:r>
            <a:r>
              <a:rPr lang="en-US" sz="2400" b="1" dirty="0"/>
              <a:t>.</a:t>
            </a:r>
          </a:p>
        </p:txBody>
      </p:sp>
      <p:sp>
        <p:nvSpPr>
          <p:cNvPr id="16" name="Rectangle 15"/>
          <p:cNvSpPr/>
          <p:nvPr/>
        </p:nvSpPr>
        <p:spPr>
          <a:xfrm>
            <a:off x="1096358" y="2677534"/>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Koran dan TV</a:t>
            </a:r>
            <a:r>
              <a:rPr lang="en-US" sz="2400" b="1" dirty="0"/>
              <a:t>.</a:t>
            </a:r>
          </a:p>
        </p:txBody>
      </p:sp>
      <p:pic>
        <p:nvPicPr>
          <p:cNvPr id="9" name="Picture 8">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0" name="Right Arrow 9">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1" name="Right Arrow 10">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7296804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8</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015663"/>
          </a:xfrm>
          <a:prstGeom prst="rect">
            <a:avLst/>
          </a:prstGeom>
          <a:noFill/>
        </p:spPr>
        <p:txBody>
          <a:bodyPr wrap="square" rtlCol="0">
            <a:spAutoFit/>
          </a:bodyPr>
          <a:lstStyle/>
          <a:p>
            <a:pPr>
              <a:lnSpc>
                <a:spcPct val="150000"/>
              </a:lnSpc>
            </a:pPr>
            <a:r>
              <a:rPr lang="en-US" sz="2000" dirty="0">
                <a:latin typeface="+mj-lt"/>
              </a:rPr>
              <a:t>Budi </a:t>
            </a:r>
            <a:r>
              <a:rPr lang="en-US" sz="2000" dirty="0" err="1">
                <a:latin typeface="+mj-lt"/>
              </a:rPr>
              <a:t>rajin</a:t>
            </a:r>
            <a:r>
              <a:rPr lang="en-US" sz="2000" dirty="0">
                <a:latin typeface="+mj-lt"/>
              </a:rPr>
              <a:t> </a:t>
            </a:r>
            <a:r>
              <a:rPr lang="en-US" sz="2000" dirty="0" err="1">
                <a:latin typeface="+mj-lt"/>
              </a:rPr>
              <a:t>mencuci</a:t>
            </a:r>
            <a:r>
              <a:rPr lang="en-US" sz="2000" dirty="0">
                <a:latin typeface="+mj-lt"/>
              </a:rPr>
              <a:t> </a:t>
            </a:r>
            <a:r>
              <a:rPr lang="en-US" sz="2000" dirty="0" err="1">
                <a:latin typeface="+mj-lt"/>
              </a:rPr>
              <a:t>tangan</a:t>
            </a:r>
            <a:r>
              <a:rPr lang="en-US" sz="2000" dirty="0">
                <a:latin typeface="+mj-lt"/>
              </a:rPr>
              <a:t>, </a:t>
            </a:r>
            <a:r>
              <a:rPr lang="en-US" sz="2000" dirty="0" err="1">
                <a:latin typeface="+mj-lt"/>
              </a:rPr>
              <a:t>sementara</a:t>
            </a:r>
            <a:r>
              <a:rPr lang="en-US" sz="2000" dirty="0">
                <a:latin typeface="+mj-lt"/>
              </a:rPr>
              <a:t> </a:t>
            </a:r>
            <a:r>
              <a:rPr lang="en-US" sz="2000" dirty="0" err="1">
                <a:latin typeface="+mj-lt"/>
              </a:rPr>
              <a:t>Wati</a:t>
            </a:r>
            <a:r>
              <a:rPr lang="en-US" sz="2000" dirty="0">
                <a:latin typeface="+mj-lt"/>
              </a:rPr>
              <a:t> </a:t>
            </a:r>
            <a:r>
              <a:rPr lang="en-US" sz="2000" dirty="0" err="1">
                <a:latin typeface="+mj-lt"/>
              </a:rPr>
              <a:t>malas</a:t>
            </a:r>
            <a:r>
              <a:rPr lang="en-US" sz="2000" dirty="0">
                <a:latin typeface="+mj-lt"/>
              </a:rPr>
              <a:t> </a:t>
            </a:r>
            <a:r>
              <a:rPr lang="en-US" sz="2000" dirty="0" err="1">
                <a:latin typeface="+mj-lt"/>
              </a:rPr>
              <a:t>mencuci</a:t>
            </a:r>
            <a:r>
              <a:rPr lang="en-US" sz="2000" dirty="0">
                <a:latin typeface="+mj-lt"/>
              </a:rPr>
              <a:t> </a:t>
            </a:r>
            <a:r>
              <a:rPr lang="en-US" sz="2000" dirty="0" err="1">
                <a:latin typeface="+mj-lt"/>
              </a:rPr>
              <a:t>tangan</a:t>
            </a:r>
            <a:r>
              <a:rPr lang="en-US" sz="2000" dirty="0">
                <a:latin typeface="+mj-lt"/>
              </a:rPr>
              <a:t>. </a:t>
            </a:r>
            <a:r>
              <a:rPr lang="en-US" sz="2000" dirty="0" err="1">
                <a:latin typeface="+mj-lt"/>
              </a:rPr>
              <a:t>Apa</a:t>
            </a:r>
            <a:r>
              <a:rPr lang="en-US" sz="2000" dirty="0">
                <a:latin typeface="+mj-lt"/>
              </a:rPr>
              <a:t> </a:t>
            </a:r>
            <a:r>
              <a:rPr lang="en-US" sz="2000" dirty="0" err="1">
                <a:latin typeface="+mj-lt"/>
              </a:rPr>
              <a:t>kemungkinan</a:t>
            </a:r>
            <a:r>
              <a:rPr lang="en-US" sz="2000" dirty="0">
                <a:latin typeface="+mj-lt"/>
              </a:rPr>
              <a:t> yang </a:t>
            </a:r>
            <a:r>
              <a:rPr lang="en-US" sz="2000" dirty="0" err="1">
                <a:latin typeface="+mj-lt"/>
              </a:rPr>
              <a:t>bisa</a:t>
            </a:r>
            <a:r>
              <a:rPr lang="en-US" sz="2000" dirty="0">
                <a:latin typeface="+mj-lt"/>
              </a:rPr>
              <a:t> </a:t>
            </a:r>
            <a:r>
              <a:rPr lang="en-US" sz="2000" dirty="0" err="1">
                <a:latin typeface="+mj-lt"/>
              </a:rPr>
              <a:t>terjadi</a:t>
            </a:r>
            <a:r>
              <a:rPr lang="en-US" sz="2000" dirty="0">
                <a:latin typeface="+mj-lt"/>
              </a:rPr>
              <a:t> </a:t>
            </a:r>
            <a:r>
              <a:rPr lang="en-US" sz="2000" dirty="0" err="1">
                <a:latin typeface="+mj-lt"/>
              </a:rPr>
              <a:t>berdasarkan</a:t>
            </a:r>
            <a:r>
              <a:rPr lang="en-US" sz="2000" dirty="0">
                <a:latin typeface="+mj-lt"/>
              </a:rPr>
              <a:t> </a:t>
            </a:r>
            <a:r>
              <a:rPr lang="en-US" sz="2000" dirty="0" err="1">
                <a:latin typeface="+mj-lt"/>
              </a:rPr>
              <a:t>informasi</a:t>
            </a:r>
            <a:r>
              <a:rPr lang="en-US" sz="2000" dirty="0">
                <a:latin typeface="+mj-lt"/>
              </a:rPr>
              <a:t> </a:t>
            </a:r>
            <a:r>
              <a:rPr lang="en-US" sz="2000" dirty="0" err="1">
                <a:latin typeface="+mj-lt"/>
              </a:rPr>
              <a:t>tersebut</a:t>
            </a:r>
            <a:r>
              <a:rPr lang="en-US" sz="2000" dirty="0">
                <a:latin typeface="+mj-lt"/>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Budi mudah terhindar dari koronaa daripada Wati</a:t>
            </a:r>
            <a:r>
              <a:rPr lang="en-US" sz="2000" b="1" dirty="0">
                <a:latin typeface="+mj-lt"/>
              </a:rPr>
              <a:t>.</a:t>
            </a:r>
          </a:p>
        </p:txBody>
      </p:sp>
      <p:sp>
        <p:nvSpPr>
          <p:cNvPr id="19" name="Rectangle 18">
            <a:hlinkClick r:id="rId7" action="ppaction://hlinksldjump"/>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Budi tidak mudah terkena korona sementara Wati mudah terkena korona</a:t>
            </a:r>
            <a:endParaRPr lang="en-US" sz="2000" b="1" dirty="0">
              <a:latin typeface="+mj-lt"/>
            </a:endParaRPr>
          </a:p>
        </p:txBody>
      </p:sp>
      <p:sp>
        <p:nvSpPr>
          <p:cNvPr id="20" name="Rectangle 19">
            <a:hlinkClick r:id="" action="ppaction://hlinkshowjump?jump=nextslide"/>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Budi lebih mudah menularkan virus dibanding Wati</a:t>
            </a:r>
            <a:endParaRPr lang="en-US" sz="2000" b="1" dirty="0">
              <a:latin typeface="+mj-lt"/>
            </a:endParaRPr>
          </a:p>
        </p:txBody>
      </p:sp>
      <p:pic>
        <p:nvPicPr>
          <p:cNvPr id="11" name="Picture 10">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2" name="Right Arrow 11">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5" name="Right Arrow 14">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6466547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015663"/>
          </a:xfrm>
          <a:prstGeom prst="rect">
            <a:avLst/>
          </a:prstGeom>
          <a:noFill/>
        </p:spPr>
        <p:txBody>
          <a:bodyPr wrap="square" rtlCol="0">
            <a:spAutoFit/>
          </a:bodyPr>
          <a:lstStyle/>
          <a:p>
            <a:pPr>
              <a:lnSpc>
                <a:spcPct val="150000"/>
              </a:lnSpc>
            </a:pPr>
            <a:r>
              <a:rPr lang="en-US" sz="2000" dirty="0">
                <a:latin typeface="+mj-lt"/>
              </a:rPr>
              <a:t>Budi </a:t>
            </a:r>
            <a:r>
              <a:rPr lang="en-US" sz="2000" dirty="0" err="1">
                <a:latin typeface="+mj-lt"/>
              </a:rPr>
              <a:t>rajin</a:t>
            </a:r>
            <a:r>
              <a:rPr lang="en-US" sz="2000" dirty="0">
                <a:latin typeface="+mj-lt"/>
              </a:rPr>
              <a:t> </a:t>
            </a:r>
            <a:r>
              <a:rPr lang="en-US" sz="2000" dirty="0" err="1">
                <a:latin typeface="+mj-lt"/>
              </a:rPr>
              <a:t>mencuci</a:t>
            </a:r>
            <a:r>
              <a:rPr lang="en-US" sz="2000" dirty="0">
                <a:latin typeface="+mj-lt"/>
              </a:rPr>
              <a:t> </a:t>
            </a:r>
            <a:r>
              <a:rPr lang="en-US" sz="2000" dirty="0" err="1">
                <a:latin typeface="+mj-lt"/>
              </a:rPr>
              <a:t>tangan</a:t>
            </a:r>
            <a:r>
              <a:rPr lang="en-US" sz="2000" dirty="0">
                <a:latin typeface="+mj-lt"/>
              </a:rPr>
              <a:t>, </a:t>
            </a:r>
            <a:r>
              <a:rPr lang="en-US" sz="2000" dirty="0" err="1">
                <a:latin typeface="+mj-lt"/>
              </a:rPr>
              <a:t>sementara</a:t>
            </a:r>
            <a:r>
              <a:rPr lang="en-US" sz="2000" dirty="0">
                <a:latin typeface="+mj-lt"/>
              </a:rPr>
              <a:t> </a:t>
            </a:r>
            <a:r>
              <a:rPr lang="en-US" sz="2000" dirty="0" err="1">
                <a:latin typeface="+mj-lt"/>
              </a:rPr>
              <a:t>Wati</a:t>
            </a:r>
            <a:r>
              <a:rPr lang="en-US" sz="2000" dirty="0">
                <a:latin typeface="+mj-lt"/>
              </a:rPr>
              <a:t> </a:t>
            </a:r>
            <a:r>
              <a:rPr lang="en-US" sz="2000" dirty="0" err="1">
                <a:latin typeface="+mj-lt"/>
              </a:rPr>
              <a:t>malas</a:t>
            </a:r>
            <a:r>
              <a:rPr lang="en-US" sz="2000" dirty="0">
                <a:latin typeface="+mj-lt"/>
              </a:rPr>
              <a:t> </a:t>
            </a:r>
            <a:r>
              <a:rPr lang="en-US" sz="2000" dirty="0" err="1">
                <a:latin typeface="+mj-lt"/>
              </a:rPr>
              <a:t>mencuci</a:t>
            </a:r>
            <a:r>
              <a:rPr lang="en-US" sz="2000" dirty="0">
                <a:latin typeface="+mj-lt"/>
              </a:rPr>
              <a:t> </a:t>
            </a:r>
            <a:r>
              <a:rPr lang="en-US" sz="2000" dirty="0" err="1">
                <a:latin typeface="+mj-lt"/>
              </a:rPr>
              <a:t>tangan</a:t>
            </a:r>
            <a:r>
              <a:rPr lang="en-US" sz="2000" dirty="0">
                <a:latin typeface="+mj-lt"/>
              </a:rPr>
              <a:t>. </a:t>
            </a:r>
            <a:r>
              <a:rPr lang="en-US" sz="2000" dirty="0" err="1">
                <a:latin typeface="+mj-lt"/>
              </a:rPr>
              <a:t>Apa</a:t>
            </a:r>
            <a:r>
              <a:rPr lang="en-US" sz="2000" dirty="0">
                <a:latin typeface="+mj-lt"/>
              </a:rPr>
              <a:t> </a:t>
            </a:r>
            <a:r>
              <a:rPr lang="en-US" sz="2000" dirty="0" err="1">
                <a:latin typeface="+mj-lt"/>
              </a:rPr>
              <a:t>kemungkinan</a:t>
            </a:r>
            <a:r>
              <a:rPr lang="en-US" sz="2000" dirty="0">
                <a:latin typeface="+mj-lt"/>
              </a:rPr>
              <a:t> yang </a:t>
            </a:r>
            <a:r>
              <a:rPr lang="en-US" sz="2000" dirty="0" err="1">
                <a:latin typeface="+mj-lt"/>
              </a:rPr>
              <a:t>bisa</a:t>
            </a:r>
            <a:r>
              <a:rPr lang="en-US" sz="2000" dirty="0">
                <a:latin typeface="+mj-lt"/>
              </a:rPr>
              <a:t> </a:t>
            </a:r>
            <a:r>
              <a:rPr lang="en-US" sz="2000" dirty="0" err="1">
                <a:latin typeface="+mj-lt"/>
              </a:rPr>
              <a:t>terjadi</a:t>
            </a:r>
            <a:r>
              <a:rPr lang="en-US" sz="2000" dirty="0">
                <a:latin typeface="+mj-lt"/>
              </a:rPr>
              <a:t> </a:t>
            </a:r>
            <a:r>
              <a:rPr lang="en-US" sz="2000" dirty="0" err="1">
                <a:latin typeface="+mj-lt"/>
              </a:rPr>
              <a:t>berdasarkan</a:t>
            </a:r>
            <a:r>
              <a:rPr lang="en-US" sz="2000" dirty="0">
                <a:latin typeface="+mj-lt"/>
              </a:rPr>
              <a:t> </a:t>
            </a:r>
            <a:r>
              <a:rPr lang="en-US" sz="2000" dirty="0" err="1">
                <a:latin typeface="+mj-lt"/>
              </a:rPr>
              <a:t>informasi</a:t>
            </a:r>
            <a:r>
              <a:rPr lang="en-US" sz="2000" dirty="0">
                <a:latin typeface="+mj-lt"/>
              </a:rPr>
              <a:t> </a:t>
            </a:r>
            <a:r>
              <a:rPr lang="en-US" sz="2000" dirty="0" err="1">
                <a:latin typeface="+mj-lt"/>
              </a:rPr>
              <a:t>tersebut</a:t>
            </a:r>
            <a:r>
              <a:rPr lang="en-US" sz="2000" dirty="0">
                <a:latin typeface="+mj-lt"/>
              </a:rPr>
              <a:t>?</a:t>
            </a:r>
          </a:p>
        </p:txBody>
      </p:sp>
      <p:sp>
        <p:nvSpPr>
          <p:cNvPr id="12" name="Rectangle 11"/>
          <p:cNvSpPr/>
          <p:nvPr/>
        </p:nvSpPr>
        <p:spPr>
          <a:xfrm>
            <a:off x="560512" y="147005"/>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Pembahasan</a:t>
            </a:r>
            <a:endParaRPr lang="de-AT" sz="2400" dirty="0">
              <a:latin typeface="+mj-lt"/>
            </a:endParaRPr>
          </a:p>
        </p:txBody>
      </p:sp>
      <p:sp>
        <p:nvSpPr>
          <p:cNvPr id="14" name="Rectangle 13">
            <a:hlinkClick r:id="" action="ppaction://hlinkshowjump?jump=firstslide"/>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3</a:t>
            </a:r>
            <a:endParaRPr lang="de-AT" sz="2400" dirty="0">
              <a:latin typeface="+mj-lt"/>
            </a:endParaRPr>
          </a:p>
        </p:txBody>
      </p:sp>
      <p:sp>
        <p:nvSpPr>
          <p:cNvPr id="13" name="Rectangle 12"/>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Budi mudah terhindar dari korona daripada Wati</a:t>
            </a:r>
            <a:r>
              <a:rPr lang="en-US" sz="2000" b="1" dirty="0">
                <a:latin typeface="+mj-lt"/>
              </a:rPr>
              <a:t>.</a:t>
            </a:r>
          </a:p>
        </p:txBody>
      </p:sp>
      <p:sp>
        <p:nvSpPr>
          <p:cNvPr id="19" name="Rectangle 18"/>
          <p:cNvSpPr/>
          <p:nvPr/>
        </p:nvSpPr>
        <p:spPr>
          <a:xfrm>
            <a:off x="920553" y="3789969"/>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latin typeface="+mj-lt"/>
              </a:rPr>
              <a:t>Budi tidak mudah terkena korona sementara Wati mudah terkena korona</a:t>
            </a:r>
            <a:endParaRPr lang="en-US" sz="2000" b="1" dirty="0">
              <a:latin typeface="+mj-lt"/>
            </a:endParaRPr>
          </a:p>
        </p:txBody>
      </p:sp>
      <p:pic>
        <p:nvPicPr>
          <p:cNvPr id="9" name="Picture 8">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0" name="Right Arrow 9">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1" name="Right Arrow 10">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951134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44688" y="548680"/>
            <a:ext cx="5760640" cy="369332"/>
          </a:xfrm>
          <a:prstGeom prst="rect">
            <a:avLst/>
          </a:prstGeom>
          <a:noFill/>
        </p:spPr>
        <p:txBody>
          <a:bodyPr wrap="square" rtlCol="0">
            <a:spAutoFit/>
          </a:bodyPr>
          <a:lstStyle/>
          <a:p>
            <a:endParaRPr lang="de-AT" dirty="0"/>
          </a:p>
        </p:txBody>
      </p:sp>
      <p:sp>
        <p:nvSpPr>
          <p:cNvPr id="3" name="TextBox 2">
            <a:extLst>
              <a:ext uri="{FF2B5EF4-FFF2-40B4-BE49-F238E27FC236}">
                <a16:creationId xmlns="" xmlns:a16="http://schemas.microsoft.com/office/drawing/2014/main" id="{D919B6E4-3C45-8843-BA58-762934577FFD}"/>
              </a:ext>
            </a:extLst>
          </p:cNvPr>
          <p:cNvSpPr txBox="1"/>
          <p:nvPr/>
        </p:nvSpPr>
        <p:spPr>
          <a:xfrm>
            <a:off x="2579893" y="-32728"/>
            <a:ext cx="5832648" cy="6647974"/>
          </a:xfrm>
          <a:prstGeom prst="rect">
            <a:avLst/>
          </a:prstGeom>
          <a:noFill/>
        </p:spPr>
        <p:txBody>
          <a:bodyPr wrap="square" rtlCol="0">
            <a:spAutoFit/>
          </a:bodyPr>
          <a:lstStyle/>
          <a:p>
            <a:pPr algn="ctr"/>
            <a:endParaRPr lang="en-US" sz="2400" dirty="0">
              <a:latin typeface="+mj-lt"/>
            </a:endParaRPr>
          </a:p>
          <a:p>
            <a:pPr algn="ctr"/>
            <a:endParaRPr lang="en-US" sz="2400" dirty="0">
              <a:latin typeface="+mj-lt"/>
            </a:endParaRPr>
          </a:p>
          <a:p>
            <a:pPr algn="just" latinLnBrk="0"/>
            <a:r>
              <a:rPr lang="en-US" sz="2400" dirty="0">
                <a:latin typeface="+mj-lt"/>
              </a:rPr>
              <a:t>Media </a:t>
            </a:r>
            <a:r>
              <a:rPr lang="en-US" sz="2400" dirty="0" err="1">
                <a:latin typeface="+mj-lt"/>
              </a:rPr>
              <a:t>Litenum</a:t>
            </a:r>
            <a:r>
              <a:rPr lang="en-US" sz="2400" dirty="0">
                <a:latin typeface="+mj-lt"/>
              </a:rPr>
              <a:t> Fun Learning </a:t>
            </a:r>
            <a:r>
              <a:rPr lang="en-US" sz="2400" dirty="0" err="1">
                <a:latin typeface="+mj-lt"/>
              </a:rPr>
              <a:t>berisikan</a:t>
            </a:r>
            <a:r>
              <a:rPr lang="en-US" sz="2400" dirty="0">
                <a:latin typeface="+mj-lt"/>
              </a:rPr>
              <a:t> </a:t>
            </a:r>
            <a:r>
              <a:rPr lang="en-US" sz="2400" dirty="0" err="1">
                <a:latin typeface="+mj-lt"/>
              </a:rPr>
              <a:t>kumpulan</a:t>
            </a:r>
            <a:r>
              <a:rPr lang="en-US" sz="2400" dirty="0">
                <a:latin typeface="+mj-lt"/>
              </a:rPr>
              <a:t> </a:t>
            </a:r>
            <a:r>
              <a:rPr lang="en-US" sz="2400" dirty="0" err="1">
                <a:latin typeface="+mj-lt"/>
              </a:rPr>
              <a:t>soal</a:t>
            </a:r>
            <a:r>
              <a:rPr lang="en-US" sz="2400" dirty="0">
                <a:latin typeface="+mj-lt"/>
              </a:rPr>
              <a:t> </a:t>
            </a:r>
            <a:r>
              <a:rPr lang="en-US" sz="2400" dirty="0" err="1">
                <a:latin typeface="+mj-lt"/>
              </a:rPr>
              <a:t>terkait</a:t>
            </a:r>
            <a:r>
              <a:rPr lang="en-US" sz="2400" dirty="0">
                <a:latin typeface="+mj-lt"/>
              </a:rPr>
              <a:t> </a:t>
            </a:r>
            <a:r>
              <a:rPr lang="en-US" sz="2400" dirty="0" err="1">
                <a:latin typeface="+mj-lt"/>
              </a:rPr>
              <a:t>pemahaman</a:t>
            </a:r>
            <a:r>
              <a:rPr lang="en-US" sz="2400" dirty="0">
                <a:latin typeface="+mj-lt"/>
              </a:rPr>
              <a:t> </a:t>
            </a:r>
            <a:r>
              <a:rPr lang="en-US" sz="2400" dirty="0" err="1">
                <a:latin typeface="+mj-lt"/>
              </a:rPr>
              <a:t>literasi</a:t>
            </a:r>
            <a:r>
              <a:rPr lang="en-US" sz="2400" dirty="0">
                <a:latin typeface="+mj-lt"/>
              </a:rPr>
              <a:t> </a:t>
            </a:r>
            <a:r>
              <a:rPr lang="en-US" sz="2400" dirty="0" err="1">
                <a:latin typeface="+mj-lt"/>
              </a:rPr>
              <a:t>numerasi</a:t>
            </a:r>
            <a:r>
              <a:rPr lang="en-US" sz="2400" dirty="0">
                <a:latin typeface="+mj-lt"/>
              </a:rPr>
              <a:t> pada </a:t>
            </a:r>
            <a:r>
              <a:rPr lang="en-US" sz="2400" dirty="0" err="1">
                <a:latin typeface="+mj-lt"/>
              </a:rPr>
              <a:t>siswa</a:t>
            </a:r>
            <a:r>
              <a:rPr lang="en-US" sz="2400" dirty="0">
                <a:latin typeface="+mj-lt"/>
              </a:rPr>
              <a:t> </a:t>
            </a:r>
            <a:r>
              <a:rPr lang="en-US" sz="2400" dirty="0" err="1">
                <a:latin typeface="+mj-lt"/>
              </a:rPr>
              <a:t>Sekolah</a:t>
            </a:r>
            <a:r>
              <a:rPr lang="en-US" sz="2400" dirty="0">
                <a:latin typeface="+mj-lt"/>
              </a:rPr>
              <a:t> Dasar.</a:t>
            </a:r>
          </a:p>
          <a:p>
            <a:pPr algn="just" latinLnBrk="0"/>
            <a:endParaRPr lang="en-US" sz="2400" dirty="0">
              <a:latin typeface="+mj-lt"/>
            </a:endParaRPr>
          </a:p>
          <a:p>
            <a:pPr lvl="2"/>
            <a:r>
              <a:rPr lang="en-US" sz="2400" b="1" dirty="0" err="1">
                <a:latin typeface="+mj-lt"/>
              </a:rPr>
              <a:t>Petunjuk</a:t>
            </a:r>
            <a:r>
              <a:rPr lang="en-US" sz="2400" b="1" dirty="0">
                <a:latin typeface="+mj-lt"/>
              </a:rPr>
              <a:t> </a:t>
            </a:r>
            <a:r>
              <a:rPr lang="en-US" sz="2400" b="1" dirty="0" err="1">
                <a:latin typeface="+mj-lt"/>
              </a:rPr>
              <a:t>Tombol</a:t>
            </a:r>
            <a:r>
              <a:rPr lang="en-US" sz="2400" b="1" dirty="0">
                <a:latin typeface="+mj-lt"/>
              </a:rPr>
              <a:t> </a:t>
            </a:r>
            <a:r>
              <a:rPr lang="en-US" sz="2400" b="1" dirty="0" err="1">
                <a:latin typeface="+mj-lt"/>
              </a:rPr>
              <a:t>Navigasi</a:t>
            </a:r>
            <a:endParaRPr lang="en-US" sz="2400" b="1" dirty="0">
              <a:latin typeface="+mj-lt"/>
            </a:endParaRPr>
          </a:p>
          <a:p>
            <a:pPr algn="just" latinLnBrk="0"/>
            <a:endParaRPr lang="en-US" sz="2400" dirty="0">
              <a:latin typeface="+mj-lt"/>
            </a:endParaRPr>
          </a:p>
          <a:p>
            <a:pPr algn="just" latinLnBrk="0"/>
            <a:r>
              <a:rPr lang="en-US" sz="2400" dirty="0">
                <a:latin typeface="+mj-lt"/>
              </a:rPr>
              <a:t>             </a:t>
            </a:r>
            <a:r>
              <a:rPr lang="id-ID" sz="2400" dirty="0">
                <a:latin typeface="+mj-lt"/>
              </a:rPr>
              <a:t> </a:t>
            </a:r>
            <a:r>
              <a:rPr lang="en-US" sz="2400" dirty="0">
                <a:latin typeface="+mj-lt"/>
              </a:rPr>
              <a:t>= </a:t>
            </a:r>
            <a:r>
              <a:rPr lang="en-US" sz="2400" dirty="0" err="1">
                <a:latin typeface="+mj-lt"/>
              </a:rPr>
              <a:t>Masuk</a:t>
            </a:r>
            <a:r>
              <a:rPr lang="en-US" sz="2400" dirty="0">
                <a:latin typeface="+mj-lt"/>
              </a:rPr>
              <a:t> </a:t>
            </a:r>
            <a:r>
              <a:rPr lang="en-US" sz="2400" dirty="0" err="1">
                <a:latin typeface="+mj-lt"/>
              </a:rPr>
              <a:t>ke</a:t>
            </a:r>
            <a:r>
              <a:rPr lang="en-US" sz="2400" dirty="0">
                <a:latin typeface="+mj-lt"/>
              </a:rPr>
              <a:t> </a:t>
            </a:r>
            <a:r>
              <a:rPr lang="en-US" sz="2400" dirty="0" err="1">
                <a:latin typeface="+mj-lt"/>
              </a:rPr>
              <a:t>halaman</a:t>
            </a:r>
            <a:r>
              <a:rPr lang="en-US" sz="2400" dirty="0">
                <a:latin typeface="+mj-lt"/>
              </a:rPr>
              <a:t> </a:t>
            </a:r>
            <a:r>
              <a:rPr lang="en-US" sz="2400" dirty="0" err="1">
                <a:latin typeface="+mj-lt"/>
              </a:rPr>
              <a:t>utama</a:t>
            </a:r>
            <a:endParaRPr lang="en-US" sz="2400" dirty="0">
              <a:latin typeface="+mj-lt"/>
            </a:endParaRPr>
          </a:p>
          <a:p>
            <a:pPr algn="just" latinLnBrk="0"/>
            <a:endParaRPr lang="en-US" sz="2400" dirty="0">
              <a:latin typeface="+mj-lt"/>
            </a:endParaRPr>
          </a:p>
          <a:p>
            <a:pPr algn="just" latinLnBrk="0"/>
            <a:r>
              <a:rPr lang="en-US" sz="2400" dirty="0">
                <a:latin typeface="+mj-lt"/>
              </a:rPr>
              <a:t>	= </a:t>
            </a:r>
            <a:r>
              <a:rPr lang="en-US" sz="2400" dirty="0" err="1">
                <a:latin typeface="+mj-lt"/>
              </a:rPr>
              <a:t>Ke</a:t>
            </a:r>
            <a:r>
              <a:rPr lang="en-US" sz="2400" dirty="0">
                <a:latin typeface="+mj-lt"/>
              </a:rPr>
              <a:t> </a:t>
            </a:r>
            <a:r>
              <a:rPr lang="en-US" sz="2400" dirty="0" err="1">
                <a:latin typeface="+mj-lt"/>
              </a:rPr>
              <a:t>halaman</a:t>
            </a:r>
            <a:r>
              <a:rPr lang="en-US" sz="2400" dirty="0">
                <a:latin typeface="+mj-lt"/>
              </a:rPr>
              <a:t> </a:t>
            </a:r>
            <a:r>
              <a:rPr lang="en-US" sz="2400" dirty="0" err="1">
                <a:latin typeface="+mj-lt"/>
              </a:rPr>
              <a:t>selanjutnya</a:t>
            </a:r>
            <a:endParaRPr lang="en-US" sz="2400" dirty="0">
              <a:latin typeface="+mj-lt"/>
            </a:endParaRPr>
          </a:p>
          <a:p>
            <a:pPr algn="just" latinLnBrk="0"/>
            <a:endParaRPr lang="en-US" sz="2400" dirty="0">
              <a:latin typeface="+mj-lt"/>
            </a:endParaRPr>
          </a:p>
          <a:p>
            <a:pPr algn="just" latinLnBrk="0"/>
            <a:r>
              <a:rPr lang="en-US" sz="2400" dirty="0">
                <a:latin typeface="+mj-lt"/>
              </a:rPr>
              <a:t>	= </a:t>
            </a:r>
            <a:r>
              <a:rPr lang="en-US" sz="2400" dirty="0" err="1">
                <a:latin typeface="+mj-lt"/>
              </a:rPr>
              <a:t>Ke</a:t>
            </a:r>
            <a:r>
              <a:rPr lang="en-US" sz="2400" dirty="0">
                <a:latin typeface="+mj-lt"/>
              </a:rPr>
              <a:t> </a:t>
            </a:r>
            <a:r>
              <a:rPr lang="en-US" sz="2400" dirty="0" err="1">
                <a:latin typeface="+mj-lt"/>
              </a:rPr>
              <a:t>halaman</a:t>
            </a:r>
            <a:r>
              <a:rPr lang="en-US" sz="2400" dirty="0">
                <a:latin typeface="+mj-lt"/>
              </a:rPr>
              <a:t> </a:t>
            </a:r>
            <a:r>
              <a:rPr lang="en-US" sz="2400" dirty="0" err="1">
                <a:latin typeface="+mj-lt"/>
              </a:rPr>
              <a:t>sebelumnya</a:t>
            </a:r>
            <a:endParaRPr lang="en-US" sz="2400" dirty="0">
              <a:latin typeface="+mj-lt"/>
            </a:endParaRPr>
          </a:p>
          <a:p>
            <a:pPr algn="just" latinLnBrk="0"/>
            <a:endParaRPr lang="en-US" sz="2400" dirty="0">
              <a:latin typeface="+mj-lt"/>
            </a:endParaRPr>
          </a:p>
          <a:p>
            <a:pPr algn="just" latinLnBrk="0"/>
            <a:r>
              <a:rPr lang="en-US" sz="2400" dirty="0">
                <a:latin typeface="+mj-lt"/>
              </a:rPr>
              <a:t>	= Menu </a:t>
            </a:r>
            <a:r>
              <a:rPr lang="en-US" sz="2400" dirty="0" err="1">
                <a:latin typeface="+mj-lt"/>
              </a:rPr>
              <a:t>pembahasan</a:t>
            </a:r>
            <a:r>
              <a:rPr lang="en-US" sz="2400" dirty="0">
                <a:latin typeface="+mj-lt"/>
              </a:rPr>
              <a:t> </a:t>
            </a:r>
            <a:r>
              <a:rPr lang="en-US" sz="2400" dirty="0" err="1" smtClean="0">
                <a:latin typeface="+mj-lt"/>
              </a:rPr>
              <a:t>soal</a:t>
            </a:r>
            <a:endParaRPr lang="id-ID" sz="2400" dirty="0" smtClean="0">
              <a:latin typeface="+mj-lt"/>
            </a:endParaRPr>
          </a:p>
          <a:p>
            <a:pPr algn="just" latinLnBrk="0"/>
            <a:endParaRPr lang="id-ID" sz="2400" dirty="0">
              <a:latin typeface="+mj-lt"/>
            </a:endParaRPr>
          </a:p>
          <a:p>
            <a:pPr algn="just" latinLnBrk="0"/>
            <a:endParaRPr lang="en-US" sz="2400" dirty="0">
              <a:latin typeface="+mj-lt"/>
            </a:endParaRPr>
          </a:p>
          <a:p>
            <a:r>
              <a:rPr lang="id-ID" sz="1600" b="1" dirty="0"/>
              <a:t>Kerjakan Soal Secara Runtut dimulai dari narasi </a:t>
            </a:r>
            <a:r>
              <a:rPr lang="id-ID" sz="1600" b="1" dirty="0" smtClean="0"/>
              <a:t>1-10!</a:t>
            </a:r>
            <a:r>
              <a:rPr lang="en-US" sz="1600" dirty="0" smtClean="0">
                <a:latin typeface="+mj-lt"/>
              </a:rPr>
              <a:t> </a:t>
            </a:r>
            <a:endParaRPr lang="en-US" sz="1600" dirty="0">
              <a:latin typeface="+mj-lt"/>
            </a:endParaRPr>
          </a:p>
        </p:txBody>
      </p:sp>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b="22009"/>
          <a:stretch/>
        </p:blipFill>
        <p:spPr>
          <a:xfrm>
            <a:off x="6824067" y="3885993"/>
            <a:ext cx="3043411" cy="2972007"/>
          </a:xfrm>
          <a:prstGeom prst="rect">
            <a:avLst/>
          </a:prstGeom>
        </p:spPr>
      </p:pic>
      <p:pic>
        <p:nvPicPr>
          <p:cNvPr id="5" name="Picture 4">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rId9"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pic>
        <p:nvPicPr>
          <p:cNvPr id="8" name="Picture 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2593087" y="2780928"/>
            <a:ext cx="674004" cy="674004"/>
          </a:xfrm>
          <a:prstGeom prst="rect">
            <a:avLst/>
          </a:prstGeom>
        </p:spPr>
      </p:pic>
      <p:sp>
        <p:nvSpPr>
          <p:cNvPr id="9" name="Right Arrow 8">
            <a:hlinkClick r:id="rId10" action="ppaction://hlinksldjump"/>
          </p:cNvPr>
          <p:cNvSpPr/>
          <p:nvPr/>
        </p:nvSpPr>
        <p:spPr>
          <a:xfrm rot="10800000">
            <a:off x="2579893" y="4320012"/>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0" name="Right Arrow 9">
            <a:hlinkClick r:id="rId11" action="ppaction://hlinksldjump"/>
          </p:cNvPr>
          <p:cNvSpPr/>
          <p:nvPr/>
        </p:nvSpPr>
        <p:spPr>
          <a:xfrm>
            <a:off x="2681703" y="3633965"/>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1" name="Rectangle 10"/>
          <p:cNvSpPr/>
          <p:nvPr/>
        </p:nvSpPr>
        <p:spPr>
          <a:xfrm>
            <a:off x="2435828" y="5169530"/>
            <a:ext cx="962134" cy="404931"/>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100" dirty="0">
                <a:latin typeface="+mj-lt"/>
              </a:rPr>
              <a:t>Pembahasan</a:t>
            </a:r>
            <a:endParaRPr lang="de-AT" sz="1100" dirty="0">
              <a:latin typeface="+mj-lt"/>
            </a:endParaRPr>
          </a:p>
        </p:txBody>
      </p:sp>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4" name="TextBox 13"/>
          <p:cNvSpPr txBox="1"/>
          <p:nvPr/>
        </p:nvSpPr>
        <p:spPr>
          <a:xfrm>
            <a:off x="2624858" y="398145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1950854" y="4660500"/>
            <a:ext cx="1284466" cy="338554"/>
          </a:xfrm>
          <a:prstGeom prst="rect">
            <a:avLst/>
          </a:prstGeom>
          <a:noFill/>
        </p:spPr>
        <p:txBody>
          <a:bodyPr wrap="square" rtlCol="0">
            <a:spAutoFit/>
          </a:bodyPr>
          <a:lstStyle/>
          <a:p>
            <a:pPr algn="r"/>
            <a:r>
              <a:rPr lang="id-ID" sz="1600" dirty="0" smtClean="0"/>
              <a:t>Back</a:t>
            </a:r>
            <a:endParaRPr lang="de-AT" sz="1600" dirty="0"/>
          </a:p>
        </p:txBody>
      </p:sp>
    </p:spTree>
    <p:custDataLst>
      <p:tags r:id="rId1"/>
    </p:custDataLst>
    <p:extLst>
      <p:ext uri="{BB962C8B-B14F-4D97-AF65-F5344CB8AC3E}">
        <p14:creationId xmlns:p14="http://schemas.microsoft.com/office/powerpoint/2010/main" val="11985646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41042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13"/>
                                        </p:tgtEl>
                                      </p:cBhvr>
                                    </p:animEffect>
                                    <p:animScale>
                                      <p:cBhvr>
                                        <p:cTn id="7" dur="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4</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0" dirty="0">
                <a:solidFill>
                  <a:schemeClr val="tx1"/>
                </a:solidFill>
                <a:latin typeface="+mj-lt"/>
              </a:rPr>
              <a:t>Ada </a:t>
            </a:r>
            <a:r>
              <a:rPr lang="en-US" sz="2350" dirty="0" err="1">
                <a:solidFill>
                  <a:schemeClr val="tx1"/>
                </a:solidFill>
                <a:latin typeface="+mj-lt"/>
              </a:rPr>
              <a:t>sepotong</a:t>
            </a:r>
            <a:r>
              <a:rPr lang="en-US" sz="2350" dirty="0">
                <a:solidFill>
                  <a:schemeClr val="tx1"/>
                </a:solidFill>
                <a:latin typeface="+mj-lt"/>
              </a:rPr>
              <a:t> roti di </a:t>
            </a:r>
            <a:r>
              <a:rPr lang="en-US" sz="2350" dirty="0" err="1">
                <a:solidFill>
                  <a:schemeClr val="tx1"/>
                </a:solidFill>
                <a:latin typeface="+mj-lt"/>
              </a:rPr>
              <a:t>meja</a:t>
            </a:r>
            <a:r>
              <a:rPr lang="en-US" sz="2350" dirty="0">
                <a:solidFill>
                  <a:schemeClr val="tx1"/>
                </a:solidFill>
                <a:latin typeface="+mj-lt"/>
              </a:rPr>
              <a:t> </a:t>
            </a:r>
            <a:r>
              <a:rPr lang="en-US" sz="2350" dirty="0" err="1">
                <a:solidFill>
                  <a:schemeClr val="tx1"/>
                </a:solidFill>
                <a:latin typeface="+mj-lt"/>
              </a:rPr>
              <a:t>belajar</a:t>
            </a:r>
            <a:r>
              <a:rPr lang="en-US" sz="2350" dirty="0">
                <a:solidFill>
                  <a:schemeClr val="tx1"/>
                </a:solidFill>
                <a:latin typeface="+mj-lt"/>
              </a:rPr>
              <a:t> </a:t>
            </a:r>
            <a:r>
              <a:rPr lang="en-US" sz="2350" dirty="0" err="1">
                <a:solidFill>
                  <a:schemeClr val="tx1"/>
                </a:solidFill>
                <a:latin typeface="+mj-lt"/>
              </a:rPr>
              <a:t>kak</a:t>
            </a:r>
            <a:r>
              <a:rPr lang="en-US" sz="2350" dirty="0">
                <a:solidFill>
                  <a:schemeClr val="tx1"/>
                </a:solidFill>
                <a:latin typeface="+mj-lt"/>
              </a:rPr>
              <a:t> Ira. </a:t>
            </a:r>
            <a:r>
              <a:rPr lang="en-US" sz="2350" dirty="0" err="1">
                <a:solidFill>
                  <a:schemeClr val="tx1"/>
                </a:solidFill>
                <a:latin typeface="+mj-lt"/>
              </a:rPr>
              <a:t>Setiap</a:t>
            </a:r>
            <a:r>
              <a:rPr lang="en-US" sz="2350" dirty="0">
                <a:solidFill>
                  <a:schemeClr val="tx1"/>
                </a:solidFill>
                <a:latin typeface="+mj-lt"/>
              </a:rPr>
              <a:t> </a:t>
            </a:r>
            <a:r>
              <a:rPr lang="en-US" sz="2350" dirty="0" err="1">
                <a:solidFill>
                  <a:schemeClr val="tx1"/>
                </a:solidFill>
                <a:latin typeface="+mj-lt"/>
              </a:rPr>
              <a:t>hari</a:t>
            </a:r>
            <a:r>
              <a:rPr lang="en-US" sz="2350" dirty="0">
                <a:solidFill>
                  <a:schemeClr val="tx1"/>
                </a:solidFill>
                <a:latin typeface="+mj-lt"/>
              </a:rPr>
              <a:t> </a:t>
            </a:r>
            <a:r>
              <a:rPr lang="en-US" sz="2350" dirty="0" err="1">
                <a:solidFill>
                  <a:schemeClr val="tx1"/>
                </a:solidFill>
                <a:latin typeface="+mj-lt"/>
              </a:rPr>
              <a:t>Ridwan</a:t>
            </a:r>
            <a:r>
              <a:rPr lang="en-US" sz="2350" dirty="0">
                <a:solidFill>
                  <a:schemeClr val="tx1"/>
                </a:solidFill>
                <a:latin typeface="+mj-lt"/>
              </a:rPr>
              <a:t> </a:t>
            </a:r>
            <a:r>
              <a:rPr lang="en-US" sz="2350" dirty="0" err="1">
                <a:solidFill>
                  <a:schemeClr val="tx1"/>
                </a:solidFill>
                <a:latin typeface="+mj-lt"/>
              </a:rPr>
              <a:t>melihatnya</a:t>
            </a:r>
            <a:r>
              <a:rPr lang="en-US" sz="2350" dirty="0">
                <a:solidFill>
                  <a:schemeClr val="tx1"/>
                </a:solidFill>
                <a:latin typeface="+mj-lt"/>
              </a:rPr>
              <a:t> . Roti </a:t>
            </a:r>
            <a:r>
              <a:rPr lang="en-US" sz="2350" dirty="0" err="1">
                <a:solidFill>
                  <a:schemeClr val="tx1"/>
                </a:solidFill>
                <a:latin typeface="+mj-lt"/>
              </a:rPr>
              <a:t>itu</a:t>
            </a:r>
            <a:r>
              <a:rPr lang="en-US" sz="2350" dirty="0">
                <a:solidFill>
                  <a:schemeClr val="tx1"/>
                </a:solidFill>
                <a:latin typeface="+mj-lt"/>
              </a:rPr>
              <a:t> </a:t>
            </a:r>
            <a:r>
              <a:rPr lang="en-US" sz="2350" dirty="0" err="1">
                <a:solidFill>
                  <a:schemeClr val="tx1"/>
                </a:solidFill>
                <a:latin typeface="+mj-lt"/>
              </a:rPr>
              <a:t>besar</a:t>
            </a:r>
            <a:r>
              <a:rPr lang="en-US" sz="2350" dirty="0">
                <a:solidFill>
                  <a:schemeClr val="tx1"/>
                </a:solidFill>
                <a:latin typeface="+mj-lt"/>
              </a:rPr>
              <a:t>, </a:t>
            </a:r>
            <a:r>
              <a:rPr lang="en-US" sz="2350" dirty="0" err="1">
                <a:solidFill>
                  <a:schemeClr val="tx1"/>
                </a:solidFill>
                <a:latin typeface="+mj-lt"/>
              </a:rPr>
              <a:t>ada</a:t>
            </a:r>
            <a:r>
              <a:rPr lang="en-US" sz="2350" dirty="0">
                <a:solidFill>
                  <a:schemeClr val="tx1"/>
                </a:solidFill>
                <a:latin typeface="+mj-lt"/>
              </a:rPr>
              <a:t> </a:t>
            </a:r>
            <a:r>
              <a:rPr lang="en-US" sz="2350" dirty="0" err="1">
                <a:solidFill>
                  <a:schemeClr val="tx1"/>
                </a:solidFill>
                <a:latin typeface="+mj-lt"/>
              </a:rPr>
              <a:t>taburan</a:t>
            </a:r>
            <a:r>
              <a:rPr lang="en-US" sz="2350" dirty="0">
                <a:solidFill>
                  <a:schemeClr val="tx1"/>
                </a:solidFill>
                <a:latin typeface="+mj-lt"/>
              </a:rPr>
              <a:t> </a:t>
            </a:r>
            <a:r>
              <a:rPr lang="en-US" sz="2350" dirty="0" err="1">
                <a:solidFill>
                  <a:schemeClr val="tx1"/>
                </a:solidFill>
                <a:latin typeface="+mj-lt"/>
              </a:rPr>
              <a:t>keju</a:t>
            </a:r>
            <a:r>
              <a:rPr lang="en-US" sz="2350" dirty="0">
                <a:solidFill>
                  <a:schemeClr val="tx1"/>
                </a:solidFill>
                <a:latin typeface="+mj-lt"/>
              </a:rPr>
              <a:t> </a:t>
            </a:r>
            <a:r>
              <a:rPr lang="en-US" sz="2350" dirty="0" err="1">
                <a:solidFill>
                  <a:schemeClr val="tx1"/>
                </a:solidFill>
                <a:latin typeface="+mj-lt"/>
              </a:rPr>
              <a:t>dan</a:t>
            </a:r>
            <a:r>
              <a:rPr lang="en-US" sz="2350" dirty="0">
                <a:solidFill>
                  <a:schemeClr val="tx1"/>
                </a:solidFill>
                <a:latin typeface="+mj-lt"/>
              </a:rPr>
              <a:t> </a:t>
            </a:r>
            <a:r>
              <a:rPr lang="en-US" sz="2350" dirty="0" err="1">
                <a:solidFill>
                  <a:schemeClr val="tx1"/>
                </a:solidFill>
                <a:latin typeface="+mj-lt"/>
              </a:rPr>
              <a:t>cokelat</a:t>
            </a:r>
            <a:r>
              <a:rPr lang="en-US" sz="2350" dirty="0">
                <a:solidFill>
                  <a:schemeClr val="tx1"/>
                </a:solidFill>
                <a:latin typeface="+mj-lt"/>
              </a:rPr>
              <a:t>. </a:t>
            </a:r>
            <a:r>
              <a:rPr lang="en-US" sz="2350" dirty="0" err="1">
                <a:solidFill>
                  <a:schemeClr val="tx1"/>
                </a:solidFill>
                <a:latin typeface="+mj-lt"/>
              </a:rPr>
              <a:t>Rotinya</a:t>
            </a:r>
            <a:r>
              <a:rPr lang="en-US" sz="2350" dirty="0">
                <a:solidFill>
                  <a:schemeClr val="tx1"/>
                </a:solidFill>
                <a:latin typeface="+mj-lt"/>
              </a:rPr>
              <a:t> </a:t>
            </a:r>
            <a:r>
              <a:rPr lang="en-US" sz="2350" dirty="0" err="1">
                <a:solidFill>
                  <a:schemeClr val="tx1"/>
                </a:solidFill>
                <a:latin typeface="+mj-lt"/>
              </a:rPr>
              <a:t>dibungkus</a:t>
            </a:r>
            <a:r>
              <a:rPr lang="en-US" sz="2350" dirty="0">
                <a:solidFill>
                  <a:schemeClr val="tx1"/>
                </a:solidFill>
                <a:latin typeface="+mj-lt"/>
              </a:rPr>
              <a:t> </a:t>
            </a:r>
            <a:r>
              <a:rPr lang="en-US" sz="2350" dirty="0" err="1">
                <a:solidFill>
                  <a:schemeClr val="tx1"/>
                </a:solidFill>
                <a:latin typeface="+mj-lt"/>
              </a:rPr>
              <a:t>plastik</a:t>
            </a:r>
            <a:r>
              <a:rPr lang="en-US" sz="2350" dirty="0">
                <a:solidFill>
                  <a:schemeClr val="tx1"/>
                </a:solidFill>
                <a:latin typeface="+mj-lt"/>
              </a:rPr>
              <a:t>. </a:t>
            </a:r>
            <a:r>
              <a:rPr lang="en-US" sz="2350" dirty="0" err="1">
                <a:solidFill>
                  <a:schemeClr val="tx1"/>
                </a:solidFill>
                <a:latin typeface="+mj-lt"/>
              </a:rPr>
              <a:t>Itu</a:t>
            </a:r>
            <a:r>
              <a:rPr lang="en-US" sz="2350" dirty="0">
                <a:solidFill>
                  <a:schemeClr val="tx1"/>
                </a:solidFill>
                <a:latin typeface="+mj-lt"/>
              </a:rPr>
              <a:t> </a:t>
            </a:r>
            <a:r>
              <a:rPr lang="en-US" sz="2350" dirty="0" err="1">
                <a:solidFill>
                  <a:schemeClr val="tx1"/>
                </a:solidFill>
                <a:latin typeface="+mj-lt"/>
              </a:rPr>
              <a:t>bukan</a:t>
            </a:r>
            <a:r>
              <a:rPr lang="en-US" sz="2350" dirty="0">
                <a:solidFill>
                  <a:schemeClr val="tx1"/>
                </a:solidFill>
                <a:latin typeface="+mj-lt"/>
              </a:rPr>
              <a:t> roti </a:t>
            </a:r>
            <a:r>
              <a:rPr lang="en-US" sz="2350" dirty="0" err="1">
                <a:solidFill>
                  <a:schemeClr val="tx1"/>
                </a:solidFill>
                <a:latin typeface="+mj-lt"/>
              </a:rPr>
              <a:t>mainan</a:t>
            </a:r>
            <a:r>
              <a:rPr lang="en-US" sz="2350" dirty="0">
                <a:solidFill>
                  <a:schemeClr val="tx1"/>
                </a:solidFill>
                <a:latin typeface="+mj-lt"/>
              </a:rPr>
              <a:t>. Roti </a:t>
            </a:r>
            <a:r>
              <a:rPr lang="en-US" sz="2350" dirty="0" err="1">
                <a:solidFill>
                  <a:schemeClr val="tx1"/>
                </a:solidFill>
                <a:latin typeface="+mj-lt"/>
              </a:rPr>
              <a:t>itu</a:t>
            </a:r>
            <a:r>
              <a:rPr lang="en-US" sz="2350" dirty="0">
                <a:solidFill>
                  <a:schemeClr val="tx1"/>
                </a:solidFill>
                <a:latin typeface="+mj-lt"/>
              </a:rPr>
              <a:t> </a:t>
            </a:r>
            <a:r>
              <a:rPr lang="en-US" sz="2350" dirty="0" err="1">
                <a:solidFill>
                  <a:schemeClr val="tx1"/>
                </a:solidFill>
                <a:latin typeface="+mj-lt"/>
              </a:rPr>
              <a:t>pasti</a:t>
            </a:r>
            <a:r>
              <a:rPr lang="en-US" sz="2350" dirty="0">
                <a:solidFill>
                  <a:schemeClr val="tx1"/>
                </a:solidFill>
                <a:latin typeface="+mj-lt"/>
              </a:rPr>
              <a:t> </a:t>
            </a:r>
            <a:r>
              <a:rPr lang="en-US" sz="2350" dirty="0" err="1">
                <a:solidFill>
                  <a:schemeClr val="tx1"/>
                </a:solidFill>
                <a:latin typeface="+mj-lt"/>
              </a:rPr>
              <a:t>enak</a:t>
            </a:r>
            <a:r>
              <a:rPr lang="en-US" sz="2350" dirty="0">
                <a:solidFill>
                  <a:schemeClr val="tx1"/>
                </a:solidFill>
                <a:latin typeface="+mj-lt"/>
              </a:rPr>
              <a:t> </a:t>
            </a:r>
            <a:r>
              <a:rPr lang="en-US" sz="2350" dirty="0" err="1">
                <a:solidFill>
                  <a:schemeClr val="tx1"/>
                </a:solidFill>
                <a:latin typeface="+mj-lt"/>
              </a:rPr>
              <a:t>rasanya</a:t>
            </a:r>
            <a:r>
              <a:rPr lang="en-US" sz="2350" dirty="0">
                <a:solidFill>
                  <a:schemeClr val="tx1"/>
                </a:solidFill>
                <a:latin typeface="+mj-lt"/>
              </a:rPr>
              <a:t>. </a:t>
            </a:r>
            <a:r>
              <a:rPr lang="en-US" sz="2350" dirty="0" err="1">
                <a:solidFill>
                  <a:schemeClr val="tx1"/>
                </a:solidFill>
                <a:latin typeface="+mj-lt"/>
              </a:rPr>
              <a:t>Ridwan</a:t>
            </a:r>
            <a:r>
              <a:rPr lang="en-US" sz="2350" dirty="0">
                <a:solidFill>
                  <a:schemeClr val="tx1"/>
                </a:solidFill>
                <a:latin typeface="+mj-lt"/>
              </a:rPr>
              <a:t> </a:t>
            </a:r>
            <a:r>
              <a:rPr lang="en-US" sz="2350" dirty="0" err="1">
                <a:solidFill>
                  <a:schemeClr val="tx1"/>
                </a:solidFill>
                <a:latin typeface="+mj-lt"/>
              </a:rPr>
              <a:t>jadi</a:t>
            </a:r>
            <a:r>
              <a:rPr lang="en-US" sz="2350" dirty="0">
                <a:solidFill>
                  <a:schemeClr val="tx1"/>
                </a:solidFill>
                <a:latin typeface="+mj-lt"/>
              </a:rPr>
              <a:t> </a:t>
            </a:r>
            <a:r>
              <a:rPr lang="en-US" sz="2350" dirty="0" err="1">
                <a:solidFill>
                  <a:schemeClr val="tx1"/>
                </a:solidFill>
                <a:latin typeface="+mj-lt"/>
              </a:rPr>
              <a:t>ingin</a:t>
            </a:r>
            <a:r>
              <a:rPr lang="en-US" sz="2350" dirty="0">
                <a:solidFill>
                  <a:schemeClr val="tx1"/>
                </a:solidFill>
                <a:latin typeface="+mj-lt"/>
              </a:rPr>
              <a:t> </a:t>
            </a:r>
            <a:r>
              <a:rPr lang="en-US" sz="2350" dirty="0" err="1">
                <a:solidFill>
                  <a:schemeClr val="tx1"/>
                </a:solidFill>
                <a:latin typeface="+mj-lt"/>
              </a:rPr>
              <a:t>memakannya</a:t>
            </a:r>
            <a:r>
              <a:rPr lang="en-US" sz="2350" dirty="0">
                <a:solidFill>
                  <a:schemeClr val="tx1"/>
                </a:solidFill>
                <a:latin typeface="+mj-lt"/>
              </a:rPr>
              <a:t>. </a:t>
            </a:r>
          </a:p>
          <a:p>
            <a:endParaRPr lang="en-US" sz="2350" dirty="0">
              <a:solidFill>
                <a:schemeClr val="tx1"/>
              </a:solidFill>
              <a:latin typeface="+mj-lt"/>
            </a:endParaRPr>
          </a:p>
          <a:p>
            <a:r>
              <a:rPr lang="en-US" sz="2350" dirty="0">
                <a:solidFill>
                  <a:schemeClr val="tx1"/>
                </a:solidFill>
                <a:latin typeface="+mj-lt"/>
              </a:rPr>
              <a:t>“</a:t>
            </a:r>
            <a:r>
              <a:rPr lang="en-US" sz="2350" dirty="0" err="1">
                <a:solidFill>
                  <a:schemeClr val="tx1"/>
                </a:solidFill>
                <a:latin typeface="+mj-lt"/>
              </a:rPr>
              <a:t>Tidak</a:t>
            </a:r>
            <a:r>
              <a:rPr lang="en-US" sz="2350" dirty="0">
                <a:solidFill>
                  <a:schemeClr val="tx1"/>
                </a:solidFill>
                <a:latin typeface="+mj-lt"/>
              </a:rPr>
              <a:t> </a:t>
            </a:r>
            <a:r>
              <a:rPr lang="en-US" sz="2350" dirty="0" err="1">
                <a:solidFill>
                  <a:schemeClr val="tx1"/>
                </a:solidFill>
                <a:latin typeface="+mj-lt"/>
              </a:rPr>
              <a:t>boleh</a:t>
            </a:r>
            <a:r>
              <a:rPr lang="en-US" sz="2350" dirty="0">
                <a:solidFill>
                  <a:schemeClr val="tx1"/>
                </a:solidFill>
                <a:latin typeface="+mj-lt"/>
              </a:rPr>
              <a:t>, </a:t>
            </a:r>
            <a:r>
              <a:rPr lang="en-US" sz="2350" dirty="0" err="1">
                <a:solidFill>
                  <a:schemeClr val="tx1"/>
                </a:solidFill>
                <a:latin typeface="+mj-lt"/>
              </a:rPr>
              <a:t>Ini</a:t>
            </a:r>
            <a:r>
              <a:rPr lang="en-US" sz="2350" dirty="0">
                <a:solidFill>
                  <a:schemeClr val="tx1"/>
                </a:solidFill>
                <a:latin typeface="+mj-lt"/>
              </a:rPr>
              <a:t> </a:t>
            </a:r>
            <a:r>
              <a:rPr lang="en-US" sz="2350" dirty="0" err="1">
                <a:solidFill>
                  <a:schemeClr val="tx1"/>
                </a:solidFill>
                <a:latin typeface="+mj-lt"/>
              </a:rPr>
              <a:t>titipan</a:t>
            </a:r>
            <a:r>
              <a:rPr lang="en-US" sz="2350" dirty="0">
                <a:solidFill>
                  <a:schemeClr val="tx1"/>
                </a:solidFill>
                <a:latin typeface="+mj-lt"/>
              </a:rPr>
              <a:t> orang“, kata </a:t>
            </a:r>
            <a:r>
              <a:rPr lang="en-US" sz="2350" dirty="0" err="1">
                <a:solidFill>
                  <a:schemeClr val="tx1"/>
                </a:solidFill>
                <a:latin typeface="+mj-lt"/>
              </a:rPr>
              <a:t>kak</a:t>
            </a:r>
            <a:r>
              <a:rPr lang="en-US" sz="2350" dirty="0">
                <a:solidFill>
                  <a:schemeClr val="tx1"/>
                </a:solidFill>
                <a:latin typeface="+mj-lt"/>
              </a:rPr>
              <a:t> Ira.</a:t>
            </a:r>
          </a:p>
          <a:p>
            <a:r>
              <a:rPr lang="en-US" sz="2350" dirty="0">
                <a:solidFill>
                  <a:schemeClr val="tx1"/>
                </a:solidFill>
                <a:latin typeface="+mj-lt"/>
              </a:rPr>
              <a:t>Roti </a:t>
            </a:r>
            <a:r>
              <a:rPr lang="en-US" sz="2350" dirty="0" err="1">
                <a:solidFill>
                  <a:schemeClr val="tx1"/>
                </a:solidFill>
                <a:latin typeface="+mj-lt"/>
              </a:rPr>
              <a:t>itu</a:t>
            </a:r>
            <a:r>
              <a:rPr lang="en-US" sz="2350" dirty="0">
                <a:solidFill>
                  <a:schemeClr val="tx1"/>
                </a:solidFill>
                <a:latin typeface="+mj-lt"/>
              </a:rPr>
              <a:t> </a:t>
            </a:r>
            <a:r>
              <a:rPr lang="en-US" sz="2350" dirty="0" err="1">
                <a:solidFill>
                  <a:schemeClr val="tx1"/>
                </a:solidFill>
                <a:latin typeface="+mj-lt"/>
              </a:rPr>
              <a:t>titipan</a:t>
            </a:r>
            <a:r>
              <a:rPr lang="en-US" sz="2350" dirty="0">
                <a:solidFill>
                  <a:schemeClr val="tx1"/>
                </a:solidFill>
                <a:latin typeface="+mj-lt"/>
              </a:rPr>
              <a:t> </a:t>
            </a:r>
            <a:r>
              <a:rPr lang="en-US" sz="2350" dirty="0" err="1">
                <a:solidFill>
                  <a:schemeClr val="tx1"/>
                </a:solidFill>
                <a:latin typeface="+mj-lt"/>
              </a:rPr>
              <a:t>teman</a:t>
            </a:r>
            <a:r>
              <a:rPr lang="en-US" sz="2350" dirty="0">
                <a:solidFill>
                  <a:schemeClr val="tx1"/>
                </a:solidFill>
                <a:latin typeface="+mj-lt"/>
              </a:rPr>
              <a:t> </a:t>
            </a:r>
            <a:r>
              <a:rPr lang="en-US" sz="2350" dirty="0" err="1">
                <a:solidFill>
                  <a:schemeClr val="tx1"/>
                </a:solidFill>
                <a:latin typeface="+mj-lt"/>
              </a:rPr>
              <a:t>kak</a:t>
            </a:r>
            <a:r>
              <a:rPr lang="en-US" sz="2350" dirty="0">
                <a:solidFill>
                  <a:schemeClr val="tx1"/>
                </a:solidFill>
                <a:latin typeface="+mj-lt"/>
              </a:rPr>
              <a:t> Ira yang </a:t>
            </a:r>
            <a:r>
              <a:rPr lang="en-US" sz="2350" dirty="0" err="1">
                <a:solidFill>
                  <a:schemeClr val="tx1"/>
                </a:solidFill>
                <a:latin typeface="+mj-lt"/>
              </a:rPr>
              <a:t>pergi</a:t>
            </a:r>
            <a:r>
              <a:rPr lang="en-US" sz="2350" dirty="0">
                <a:solidFill>
                  <a:schemeClr val="tx1"/>
                </a:solidFill>
                <a:latin typeface="+mj-lt"/>
              </a:rPr>
              <a:t> </a:t>
            </a:r>
            <a:r>
              <a:rPr lang="en-US" sz="2350" dirty="0" err="1">
                <a:solidFill>
                  <a:schemeClr val="tx1"/>
                </a:solidFill>
                <a:latin typeface="+mj-lt"/>
              </a:rPr>
              <a:t>ke</a:t>
            </a:r>
            <a:r>
              <a:rPr lang="en-US" sz="2350" dirty="0">
                <a:solidFill>
                  <a:schemeClr val="tx1"/>
                </a:solidFill>
                <a:latin typeface="+mj-lt"/>
              </a:rPr>
              <a:t> </a:t>
            </a:r>
            <a:r>
              <a:rPr lang="en-US" sz="2350" dirty="0" err="1">
                <a:solidFill>
                  <a:schemeClr val="tx1"/>
                </a:solidFill>
                <a:latin typeface="+mj-lt"/>
              </a:rPr>
              <a:t>luar</a:t>
            </a:r>
            <a:r>
              <a:rPr lang="en-US" sz="2350" dirty="0">
                <a:solidFill>
                  <a:schemeClr val="tx1"/>
                </a:solidFill>
                <a:latin typeface="+mj-lt"/>
              </a:rPr>
              <a:t> </a:t>
            </a:r>
            <a:r>
              <a:rPr lang="en-US" sz="2350" dirty="0" err="1">
                <a:solidFill>
                  <a:schemeClr val="tx1"/>
                </a:solidFill>
                <a:latin typeface="+mj-lt"/>
              </a:rPr>
              <a:t>kota</a:t>
            </a:r>
            <a:r>
              <a:rPr lang="en-US" sz="2350" dirty="0">
                <a:solidFill>
                  <a:schemeClr val="tx1"/>
                </a:solidFill>
                <a:latin typeface="+mj-lt"/>
              </a:rPr>
              <a:t>.</a:t>
            </a:r>
          </a:p>
          <a:p>
            <a:r>
              <a:rPr lang="en-US" sz="2350" dirty="0" err="1">
                <a:solidFill>
                  <a:schemeClr val="tx1"/>
                </a:solidFill>
                <a:latin typeface="+mj-lt"/>
              </a:rPr>
              <a:t>Kak</a:t>
            </a:r>
            <a:r>
              <a:rPr lang="en-US" sz="2350" dirty="0">
                <a:solidFill>
                  <a:schemeClr val="tx1"/>
                </a:solidFill>
                <a:latin typeface="+mj-lt"/>
              </a:rPr>
              <a:t> Ira </a:t>
            </a:r>
            <a:r>
              <a:rPr lang="en-US" sz="2350" dirty="0" err="1">
                <a:solidFill>
                  <a:schemeClr val="tx1"/>
                </a:solidFill>
                <a:latin typeface="+mj-lt"/>
              </a:rPr>
              <a:t>akan</a:t>
            </a:r>
            <a:r>
              <a:rPr lang="en-US" sz="2350" dirty="0">
                <a:solidFill>
                  <a:schemeClr val="tx1"/>
                </a:solidFill>
                <a:latin typeface="+mj-lt"/>
              </a:rPr>
              <a:t> </a:t>
            </a:r>
            <a:r>
              <a:rPr lang="en-US" sz="2350" dirty="0" err="1">
                <a:solidFill>
                  <a:schemeClr val="tx1"/>
                </a:solidFill>
                <a:latin typeface="+mj-lt"/>
              </a:rPr>
              <a:t>menyimpan</a:t>
            </a:r>
            <a:r>
              <a:rPr lang="en-US" sz="2350" dirty="0">
                <a:solidFill>
                  <a:schemeClr val="tx1"/>
                </a:solidFill>
                <a:latin typeface="+mj-lt"/>
              </a:rPr>
              <a:t> </a:t>
            </a:r>
            <a:r>
              <a:rPr lang="en-US" sz="2350" dirty="0" err="1">
                <a:solidFill>
                  <a:schemeClr val="tx1"/>
                </a:solidFill>
                <a:latin typeface="+mj-lt"/>
              </a:rPr>
              <a:t>sampai</a:t>
            </a:r>
            <a:r>
              <a:rPr lang="en-US" sz="2350" dirty="0">
                <a:solidFill>
                  <a:schemeClr val="tx1"/>
                </a:solidFill>
                <a:latin typeface="+mj-lt"/>
              </a:rPr>
              <a:t> </a:t>
            </a:r>
            <a:r>
              <a:rPr lang="en-US" sz="2350" dirty="0" err="1">
                <a:solidFill>
                  <a:schemeClr val="tx1"/>
                </a:solidFill>
                <a:latin typeface="+mj-lt"/>
              </a:rPr>
              <a:t>temannya</a:t>
            </a:r>
            <a:r>
              <a:rPr lang="en-US" sz="2350" dirty="0">
                <a:solidFill>
                  <a:schemeClr val="tx1"/>
                </a:solidFill>
                <a:latin typeface="+mj-lt"/>
              </a:rPr>
              <a:t> </a:t>
            </a:r>
            <a:r>
              <a:rPr lang="en-US" sz="2350" dirty="0" err="1">
                <a:solidFill>
                  <a:schemeClr val="tx1"/>
                </a:solidFill>
                <a:latin typeface="+mj-lt"/>
              </a:rPr>
              <a:t>kembali</a:t>
            </a:r>
            <a:r>
              <a:rPr lang="en-US" sz="2350" dirty="0">
                <a:solidFill>
                  <a:schemeClr val="tx1"/>
                </a:solidFill>
                <a:latin typeface="+mj-lt"/>
              </a:rPr>
              <a:t>.</a:t>
            </a:r>
          </a:p>
          <a:p>
            <a:endParaRPr lang="en-US" sz="2350" dirty="0">
              <a:solidFill>
                <a:schemeClr val="tx1"/>
              </a:solidFill>
              <a:latin typeface="+mj-lt"/>
            </a:endParaRPr>
          </a:p>
          <a:p>
            <a:r>
              <a:rPr lang="en-US" sz="2350" dirty="0">
                <a:solidFill>
                  <a:schemeClr val="tx1"/>
                </a:solidFill>
                <a:latin typeface="+mj-lt"/>
              </a:rPr>
              <a:t>“</a:t>
            </a:r>
            <a:r>
              <a:rPr lang="en-US" sz="2350" dirty="0" err="1">
                <a:solidFill>
                  <a:schemeClr val="tx1"/>
                </a:solidFill>
                <a:latin typeface="+mj-lt"/>
              </a:rPr>
              <a:t>Rotinya</a:t>
            </a:r>
            <a:r>
              <a:rPr lang="en-US" sz="2350" dirty="0">
                <a:solidFill>
                  <a:schemeClr val="tx1"/>
                </a:solidFill>
                <a:latin typeface="+mj-lt"/>
              </a:rPr>
              <a:t> </a:t>
            </a:r>
            <a:r>
              <a:rPr lang="en-US" sz="2350" dirty="0" err="1">
                <a:solidFill>
                  <a:schemeClr val="tx1"/>
                </a:solidFill>
                <a:latin typeface="+mj-lt"/>
              </a:rPr>
              <a:t>ada</a:t>
            </a:r>
            <a:r>
              <a:rPr lang="en-US" sz="2350" dirty="0">
                <a:solidFill>
                  <a:schemeClr val="tx1"/>
                </a:solidFill>
                <a:latin typeface="+mj-lt"/>
              </a:rPr>
              <a:t> </a:t>
            </a:r>
            <a:r>
              <a:rPr lang="en-US" sz="2350" dirty="0" err="1">
                <a:solidFill>
                  <a:schemeClr val="tx1"/>
                </a:solidFill>
                <a:latin typeface="+mj-lt"/>
              </a:rPr>
              <a:t>jamurnya</a:t>
            </a:r>
            <a:r>
              <a:rPr lang="en-US" sz="2350" dirty="0">
                <a:solidFill>
                  <a:schemeClr val="tx1"/>
                </a:solidFill>
                <a:latin typeface="+mj-lt"/>
              </a:rPr>
              <a:t>”, kata </a:t>
            </a:r>
            <a:r>
              <a:rPr lang="en-US" sz="2350" dirty="0" err="1">
                <a:solidFill>
                  <a:schemeClr val="tx1"/>
                </a:solidFill>
                <a:latin typeface="+mj-lt"/>
              </a:rPr>
              <a:t>Ridwan</a:t>
            </a:r>
            <a:r>
              <a:rPr lang="en-US" sz="2350" dirty="0">
                <a:solidFill>
                  <a:schemeClr val="tx1"/>
                </a:solidFill>
                <a:latin typeface="+mj-lt"/>
              </a:rPr>
              <a:t> </a:t>
            </a:r>
            <a:r>
              <a:rPr lang="en-US" sz="2350" dirty="0" err="1">
                <a:solidFill>
                  <a:schemeClr val="tx1"/>
                </a:solidFill>
                <a:latin typeface="+mj-lt"/>
              </a:rPr>
              <a:t>suatu</a:t>
            </a:r>
            <a:r>
              <a:rPr lang="en-US" sz="2350" dirty="0">
                <a:solidFill>
                  <a:schemeClr val="tx1"/>
                </a:solidFill>
                <a:latin typeface="+mj-lt"/>
              </a:rPr>
              <a:t> </a:t>
            </a:r>
            <a:r>
              <a:rPr lang="en-US" sz="2350" dirty="0" err="1">
                <a:solidFill>
                  <a:schemeClr val="tx1"/>
                </a:solidFill>
                <a:latin typeface="+mj-lt"/>
              </a:rPr>
              <a:t>hari</a:t>
            </a:r>
            <a:r>
              <a:rPr lang="en-US" sz="2350" dirty="0">
                <a:solidFill>
                  <a:schemeClr val="tx1"/>
                </a:solidFill>
                <a:latin typeface="+mj-lt"/>
              </a:rPr>
              <a:t>.</a:t>
            </a:r>
          </a:p>
          <a:p>
            <a:r>
              <a:rPr lang="en-US" sz="2350" dirty="0" err="1">
                <a:solidFill>
                  <a:schemeClr val="tx1"/>
                </a:solidFill>
                <a:latin typeface="+mj-lt"/>
              </a:rPr>
              <a:t>Kak</a:t>
            </a:r>
            <a:r>
              <a:rPr lang="en-US" sz="2350" dirty="0">
                <a:solidFill>
                  <a:schemeClr val="tx1"/>
                </a:solidFill>
                <a:latin typeface="+mj-lt"/>
              </a:rPr>
              <a:t> Ira </a:t>
            </a:r>
            <a:r>
              <a:rPr lang="en-US" sz="2350" dirty="0" err="1">
                <a:solidFill>
                  <a:schemeClr val="tx1"/>
                </a:solidFill>
                <a:latin typeface="+mj-lt"/>
              </a:rPr>
              <a:t>terlihat</a:t>
            </a:r>
            <a:r>
              <a:rPr lang="en-US" sz="2350" dirty="0">
                <a:solidFill>
                  <a:schemeClr val="tx1"/>
                </a:solidFill>
                <a:latin typeface="+mj-lt"/>
              </a:rPr>
              <a:t> </a:t>
            </a:r>
            <a:r>
              <a:rPr lang="en-US" sz="2350" dirty="0" err="1">
                <a:solidFill>
                  <a:schemeClr val="tx1"/>
                </a:solidFill>
                <a:latin typeface="+mj-lt"/>
              </a:rPr>
              <a:t>sedih</a:t>
            </a:r>
            <a:r>
              <a:rPr lang="en-US" sz="2350" dirty="0">
                <a:solidFill>
                  <a:schemeClr val="tx1"/>
                </a:solidFill>
                <a:latin typeface="+mj-lt"/>
              </a:rPr>
              <a:t>, </a:t>
            </a:r>
            <a:r>
              <a:rPr lang="en-US" sz="2350" dirty="0" err="1">
                <a:solidFill>
                  <a:schemeClr val="tx1"/>
                </a:solidFill>
                <a:latin typeface="+mj-lt"/>
              </a:rPr>
              <a:t>Ridwan</a:t>
            </a:r>
            <a:r>
              <a:rPr lang="en-US" sz="2350" dirty="0">
                <a:solidFill>
                  <a:schemeClr val="tx1"/>
                </a:solidFill>
                <a:latin typeface="+mj-lt"/>
              </a:rPr>
              <a:t> </a:t>
            </a:r>
            <a:r>
              <a:rPr lang="en-US" sz="2350" dirty="0" err="1">
                <a:solidFill>
                  <a:schemeClr val="tx1"/>
                </a:solidFill>
                <a:latin typeface="+mj-lt"/>
              </a:rPr>
              <a:t>jadi</a:t>
            </a:r>
            <a:r>
              <a:rPr lang="en-US" sz="2350" dirty="0">
                <a:solidFill>
                  <a:schemeClr val="tx1"/>
                </a:solidFill>
                <a:latin typeface="+mj-lt"/>
              </a:rPr>
              <a:t> </a:t>
            </a:r>
            <a:r>
              <a:rPr lang="en-US" sz="2350" dirty="0" err="1">
                <a:solidFill>
                  <a:schemeClr val="tx1"/>
                </a:solidFill>
                <a:latin typeface="+mj-lt"/>
              </a:rPr>
              <a:t>kasihan</a:t>
            </a:r>
            <a:r>
              <a:rPr lang="en-US" sz="2350" dirty="0">
                <a:solidFill>
                  <a:schemeClr val="tx1"/>
                </a:solidFill>
                <a:latin typeface="+mj-lt"/>
              </a:rPr>
              <a:t>. Roti </a:t>
            </a:r>
            <a:r>
              <a:rPr lang="en-US" sz="2350" dirty="0" err="1">
                <a:solidFill>
                  <a:schemeClr val="tx1"/>
                </a:solidFill>
                <a:latin typeface="+mj-lt"/>
              </a:rPr>
              <a:t>itu</a:t>
            </a:r>
            <a:r>
              <a:rPr lang="en-US" sz="2350" dirty="0">
                <a:solidFill>
                  <a:schemeClr val="tx1"/>
                </a:solidFill>
                <a:latin typeface="+mj-lt"/>
              </a:rPr>
              <a:t> </a:t>
            </a:r>
            <a:r>
              <a:rPr lang="en-US" sz="2350" dirty="0" err="1">
                <a:solidFill>
                  <a:schemeClr val="tx1"/>
                </a:solidFill>
                <a:latin typeface="+mj-lt"/>
              </a:rPr>
              <a:t>sudah</a:t>
            </a:r>
            <a:r>
              <a:rPr lang="en-US" sz="2350" dirty="0">
                <a:solidFill>
                  <a:schemeClr val="tx1"/>
                </a:solidFill>
                <a:latin typeface="+mj-lt"/>
              </a:rPr>
              <a:t> </a:t>
            </a:r>
            <a:r>
              <a:rPr lang="en-US" sz="2350" dirty="0" err="1">
                <a:solidFill>
                  <a:schemeClr val="tx1"/>
                </a:solidFill>
                <a:latin typeface="+mj-lt"/>
              </a:rPr>
              <a:t>seminggu</a:t>
            </a:r>
            <a:r>
              <a:rPr lang="en-US" sz="2350" dirty="0">
                <a:solidFill>
                  <a:schemeClr val="tx1"/>
                </a:solidFill>
                <a:latin typeface="+mj-lt"/>
              </a:rPr>
              <a:t> </a:t>
            </a:r>
            <a:r>
              <a:rPr lang="en-US" sz="2350" dirty="0" err="1">
                <a:solidFill>
                  <a:schemeClr val="tx1"/>
                </a:solidFill>
                <a:latin typeface="+mj-lt"/>
              </a:rPr>
              <a:t>dititipkan</a:t>
            </a:r>
            <a:r>
              <a:rPr lang="en-US" sz="2350" dirty="0">
                <a:solidFill>
                  <a:schemeClr val="tx1"/>
                </a:solidFill>
                <a:latin typeface="+mj-lt"/>
              </a:rPr>
              <a:t> </a:t>
            </a:r>
            <a:r>
              <a:rPr lang="en-US" sz="2350" dirty="0" err="1">
                <a:solidFill>
                  <a:schemeClr val="tx1"/>
                </a:solidFill>
                <a:latin typeface="+mj-lt"/>
              </a:rPr>
              <a:t>belum</a:t>
            </a:r>
            <a:r>
              <a:rPr lang="en-US" sz="2350" dirty="0">
                <a:solidFill>
                  <a:schemeClr val="tx1"/>
                </a:solidFill>
                <a:latin typeface="+mj-lt"/>
              </a:rPr>
              <a:t> </a:t>
            </a:r>
            <a:r>
              <a:rPr lang="en-US" sz="2350" dirty="0" err="1">
                <a:solidFill>
                  <a:schemeClr val="tx1"/>
                </a:solidFill>
                <a:latin typeface="+mj-lt"/>
              </a:rPr>
              <a:t>diambil</a:t>
            </a:r>
            <a:r>
              <a:rPr lang="en-US" sz="2350" dirty="0">
                <a:solidFill>
                  <a:schemeClr val="tx1"/>
                </a:solidFill>
                <a:latin typeface="+mj-lt"/>
              </a:rPr>
              <a:t> </a:t>
            </a:r>
            <a:r>
              <a:rPr lang="en-US" sz="2350" dirty="0" err="1">
                <a:solidFill>
                  <a:schemeClr val="tx1"/>
                </a:solidFill>
                <a:latin typeface="+mj-lt"/>
              </a:rPr>
              <a:t>juga</a:t>
            </a:r>
            <a:r>
              <a:rPr lang="en-US" sz="2350" dirty="0">
                <a:solidFill>
                  <a:schemeClr val="tx1"/>
                </a:solidFill>
                <a:latin typeface="+mj-lt"/>
              </a:rPr>
              <a:t>.</a:t>
            </a:r>
          </a:p>
          <a:p>
            <a:r>
              <a:rPr lang="en-US" sz="2350" dirty="0" err="1">
                <a:solidFill>
                  <a:schemeClr val="tx1"/>
                </a:solidFill>
                <a:latin typeface="+mj-lt"/>
              </a:rPr>
              <a:t>Untunglah</a:t>
            </a:r>
            <a:r>
              <a:rPr lang="en-US" sz="2350" dirty="0">
                <a:solidFill>
                  <a:schemeClr val="tx1"/>
                </a:solidFill>
                <a:latin typeface="+mj-lt"/>
              </a:rPr>
              <a:t> </a:t>
            </a:r>
            <a:r>
              <a:rPr lang="en-US" sz="2350" dirty="0" err="1">
                <a:solidFill>
                  <a:schemeClr val="tx1"/>
                </a:solidFill>
                <a:latin typeface="+mj-lt"/>
              </a:rPr>
              <a:t>ibu</a:t>
            </a:r>
            <a:r>
              <a:rPr lang="en-US" sz="2350" dirty="0">
                <a:solidFill>
                  <a:schemeClr val="tx1"/>
                </a:solidFill>
                <a:latin typeface="+mj-lt"/>
              </a:rPr>
              <a:t> </a:t>
            </a:r>
            <a:r>
              <a:rPr lang="en-US" sz="2350" dirty="0" err="1">
                <a:solidFill>
                  <a:schemeClr val="tx1"/>
                </a:solidFill>
                <a:latin typeface="+mj-lt"/>
              </a:rPr>
              <a:t>bisa</a:t>
            </a:r>
            <a:r>
              <a:rPr lang="en-US" sz="2350" dirty="0">
                <a:solidFill>
                  <a:schemeClr val="tx1"/>
                </a:solidFill>
                <a:latin typeface="+mj-lt"/>
              </a:rPr>
              <a:t> </a:t>
            </a:r>
            <a:r>
              <a:rPr lang="en-US" sz="2350" dirty="0" err="1">
                <a:solidFill>
                  <a:schemeClr val="tx1"/>
                </a:solidFill>
                <a:latin typeface="+mj-lt"/>
              </a:rPr>
              <a:t>membuat</a:t>
            </a:r>
            <a:r>
              <a:rPr lang="en-US" sz="2350" dirty="0">
                <a:solidFill>
                  <a:schemeClr val="tx1"/>
                </a:solidFill>
                <a:latin typeface="+mj-lt"/>
              </a:rPr>
              <a:t> </a:t>
            </a:r>
            <a:r>
              <a:rPr lang="en-US" sz="2350" dirty="0" err="1">
                <a:solidFill>
                  <a:schemeClr val="tx1"/>
                </a:solidFill>
                <a:latin typeface="+mj-lt"/>
              </a:rPr>
              <a:t>banyak</a:t>
            </a:r>
            <a:r>
              <a:rPr lang="en-US" sz="2350" dirty="0">
                <a:solidFill>
                  <a:schemeClr val="tx1"/>
                </a:solidFill>
                <a:latin typeface="+mj-lt"/>
              </a:rPr>
              <a:t> roti. Roti yang </a:t>
            </a:r>
            <a:r>
              <a:rPr lang="en-US" sz="2350" dirty="0" err="1">
                <a:solidFill>
                  <a:schemeClr val="tx1"/>
                </a:solidFill>
                <a:latin typeface="+mj-lt"/>
              </a:rPr>
              <a:t>sudah</a:t>
            </a:r>
            <a:r>
              <a:rPr lang="en-US" sz="2350" dirty="0">
                <a:solidFill>
                  <a:schemeClr val="tx1"/>
                </a:solidFill>
                <a:latin typeface="+mj-lt"/>
              </a:rPr>
              <a:t> </a:t>
            </a:r>
            <a:r>
              <a:rPr lang="en-US" sz="2350" dirty="0" err="1">
                <a:solidFill>
                  <a:schemeClr val="tx1"/>
                </a:solidFill>
                <a:latin typeface="+mj-lt"/>
              </a:rPr>
              <a:t>berjamur</a:t>
            </a:r>
            <a:r>
              <a:rPr lang="en-US" sz="2350" dirty="0">
                <a:solidFill>
                  <a:schemeClr val="tx1"/>
                </a:solidFill>
                <a:latin typeface="+mj-lt"/>
              </a:rPr>
              <a:t> </a:t>
            </a:r>
            <a:r>
              <a:rPr lang="en-US" sz="2350" dirty="0" err="1">
                <a:solidFill>
                  <a:schemeClr val="tx1"/>
                </a:solidFill>
                <a:latin typeface="+mj-lt"/>
              </a:rPr>
              <a:t>Ibu</a:t>
            </a:r>
            <a:r>
              <a:rPr lang="en-US" sz="2350" dirty="0">
                <a:solidFill>
                  <a:schemeClr val="tx1"/>
                </a:solidFill>
                <a:latin typeface="+mj-lt"/>
              </a:rPr>
              <a:t> </a:t>
            </a:r>
            <a:r>
              <a:rPr lang="en-US" sz="2350" dirty="0" err="1">
                <a:solidFill>
                  <a:schemeClr val="tx1"/>
                </a:solidFill>
                <a:latin typeface="+mj-lt"/>
              </a:rPr>
              <a:t>ganti</a:t>
            </a:r>
            <a:r>
              <a:rPr lang="en-US" sz="2350" dirty="0">
                <a:solidFill>
                  <a:schemeClr val="tx1"/>
                </a:solidFill>
                <a:latin typeface="+mj-lt"/>
              </a:rPr>
              <a:t> </a:t>
            </a:r>
            <a:r>
              <a:rPr lang="en-US" sz="2350" dirty="0" err="1">
                <a:solidFill>
                  <a:schemeClr val="tx1"/>
                </a:solidFill>
                <a:latin typeface="+mj-lt"/>
              </a:rPr>
              <a:t>dengan</a:t>
            </a:r>
            <a:r>
              <a:rPr lang="en-US" sz="2350" dirty="0">
                <a:solidFill>
                  <a:schemeClr val="tx1"/>
                </a:solidFill>
                <a:latin typeface="+mj-lt"/>
              </a:rPr>
              <a:t> roti </a:t>
            </a:r>
            <a:r>
              <a:rPr lang="en-US" sz="2350" dirty="0" err="1">
                <a:solidFill>
                  <a:schemeClr val="tx1"/>
                </a:solidFill>
                <a:latin typeface="+mj-lt"/>
              </a:rPr>
              <a:t>baru</a:t>
            </a:r>
            <a:r>
              <a:rPr lang="en-US" sz="2350" dirty="0">
                <a:solidFill>
                  <a:schemeClr val="tx1"/>
                </a:solidFill>
                <a:latin typeface="+mj-lt"/>
              </a:rPr>
              <a:t>. </a:t>
            </a:r>
            <a:r>
              <a:rPr lang="en-US" sz="2350" dirty="0" err="1">
                <a:solidFill>
                  <a:schemeClr val="tx1"/>
                </a:solidFill>
                <a:latin typeface="+mj-lt"/>
              </a:rPr>
              <a:t>Kak</a:t>
            </a:r>
            <a:r>
              <a:rPr lang="en-US" sz="2350" dirty="0">
                <a:solidFill>
                  <a:schemeClr val="tx1"/>
                </a:solidFill>
                <a:latin typeface="+mj-lt"/>
              </a:rPr>
              <a:t> Ira </a:t>
            </a:r>
            <a:r>
              <a:rPr lang="en-US" sz="2350" dirty="0" err="1">
                <a:solidFill>
                  <a:schemeClr val="tx1"/>
                </a:solidFill>
                <a:latin typeface="+mj-lt"/>
              </a:rPr>
              <a:t>senang</a:t>
            </a:r>
            <a:r>
              <a:rPr lang="en-US" sz="2350" dirty="0">
                <a:solidFill>
                  <a:schemeClr val="tx1"/>
                </a:solidFill>
                <a:latin typeface="+mj-lt"/>
              </a:rPr>
              <a:t> </a:t>
            </a:r>
            <a:r>
              <a:rPr lang="en-US" sz="2350" dirty="0" err="1">
                <a:solidFill>
                  <a:schemeClr val="tx1"/>
                </a:solidFill>
                <a:latin typeface="+mj-lt"/>
              </a:rPr>
              <a:t>sekali</a:t>
            </a:r>
            <a:r>
              <a:rPr lang="en-US" sz="2350" dirty="0">
                <a:solidFill>
                  <a:schemeClr val="tx1"/>
                </a:solidFill>
                <a:latin typeface="+mj-lt"/>
              </a:rPr>
              <a:t> </a:t>
            </a:r>
            <a:r>
              <a:rPr lang="en-US" sz="2350" dirty="0" err="1">
                <a:solidFill>
                  <a:schemeClr val="tx1"/>
                </a:solidFill>
                <a:latin typeface="+mj-lt"/>
              </a:rPr>
              <a:t>karena</a:t>
            </a:r>
            <a:r>
              <a:rPr lang="en-US" sz="2350" dirty="0">
                <a:solidFill>
                  <a:schemeClr val="tx1"/>
                </a:solidFill>
                <a:latin typeface="+mj-lt"/>
              </a:rPr>
              <a:t> </a:t>
            </a:r>
            <a:r>
              <a:rPr lang="en-US" sz="2350" dirty="0" err="1">
                <a:solidFill>
                  <a:schemeClr val="tx1"/>
                </a:solidFill>
                <a:latin typeface="+mj-lt"/>
              </a:rPr>
              <a:t>bisa</a:t>
            </a:r>
            <a:r>
              <a:rPr lang="en-US" sz="2350" dirty="0">
                <a:solidFill>
                  <a:schemeClr val="tx1"/>
                </a:solidFill>
                <a:latin typeface="+mj-lt"/>
              </a:rPr>
              <a:t> </a:t>
            </a:r>
            <a:r>
              <a:rPr lang="en-US" sz="2350" dirty="0" err="1">
                <a:solidFill>
                  <a:schemeClr val="tx1"/>
                </a:solidFill>
                <a:latin typeface="+mj-lt"/>
              </a:rPr>
              <a:t>menjaga</a:t>
            </a:r>
            <a:r>
              <a:rPr lang="en-US" sz="2350" dirty="0">
                <a:solidFill>
                  <a:schemeClr val="tx1"/>
                </a:solidFill>
                <a:latin typeface="+mj-lt"/>
              </a:rPr>
              <a:t> </a:t>
            </a:r>
            <a:r>
              <a:rPr lang="en-US" sz="2350" dirty="0" err="1">
                <a:solidFill>
                  <a:schemeClr val="tx1"/>
                </a:solidFill>
                <a:latin typeface="+mj-lt"/>
              </a:rPr>
              <a:t>titipan</a:t>
            </a:r>
            <a:endParaRPr lang="en-US" sz="2350" dirty="0">
              <a:solidFill>
                <a:schemeClr val="tx1"/>
              </a:solidFill>
              <a:latin typeface="+mj-lt"/>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5977444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9</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16320"/>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a:t>
            </a:r>
            <a:r>
              <a:rPr lang="id-ID" sz="2400" dirty="0">
                <a:solidFill>
                  <a:prstClr val="black"/>
                </a:solidFill>
              </a:rPr>
              <a:t>r</a:t>
            </a:r>
            <a:r>
              <a:rPr lang="en-US" sz="2400" dirty="0" err="1">
                <a:solidFill>
                  <a:prstClr val="black"/>
                </a:solidFill>
              </a:rPr>
              <a:t>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Ridwan menemukan roti di meja belajar kak Ira</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Ridwan Memakan roti milik kak Ira</a:t>
            </a:r>
            <a:endParaRPr lang="en-US" sz="24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59330" y="479309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39878" y="479309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59331"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3742092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2308324"/>
          </a:xfrm>
          <a:prstGeom prst="rect">
            <a:avLst/>
          </a:prstGeom>
          <a:noFill/>
        </p:spPr>
        <p:txBody>
          <a:bodyPr wrap="square" rtlCol="0">
            <a:spAutoFit/>
          </a:bodyPr>
          <a:lstStyle/>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Ridwan menemukan roti di meja belajar kak Ira</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Ridwan Memakan roti milik kak Ira</a:t>
            </a:r>
            <a:endParaRPr lang="en-US" sz="24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20337" y="357708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2" name="Rectangle 11"/>
          <p:cNvSpPr/>
          <p:nvPr/>
        </p:nvSpPr>
        <p:spPr>
          <a:xfrm>
            <a:off x="246450" y="202753"/>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sp>
        <p:nvSpPr>
          <p:cNvPr id="6" name="Rectangle 5">
            <a:extLst>
              <a:ext uri="{FF2B5EF4-FFF2-40B4-BE49-F238E27FC236}">
                <a16:creationId xmlns="" xmlns:a16="http://schemas.microsoft.com/office/drawing/2014/main" id="{A4C9C561-A9DF-C040-9657-6B217C09FC1B}"/>
              </a:ext>
            </a:extLst>
          </p:cNvPr>
          <p:cNvSpPr/>
          <p:nvPr/>
        </p:nvSpPr>
        <p:spPr>
          <a:xfrm>
            <a:off x="1920337" y="217496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pic>
        <p:nvPicPr>
          <p:cNvPr id="9" name="Picture 8">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1" name="Right Arrow 10">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3" name="Right Arrow 12">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378995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10</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16320"/>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a:t>
            </a:r>
            <a:r>
              <a:rPr lang="id-ID" sz="2400" dirty="0">
                <a:solidFill>
                  <a:prstClr val="black"/>
                </a:solidFill>
              </a:rPr>
              <a:t>r</a:t>
            </a:r>
            <a:r>
              <a:rPr lang="en-US" sz="2400" dirty="0" err="1">
                <a:solidFill>
                  <a:prstClr val="black"/>
                </a:solidFill>
              </a:rPr>
              <a:t>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Kak Ira merasa tidak enak hati dengan titipan roti temannya</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Ridwan senang ibu bisa membuat roti yang banyak</a:t>
            </a:r>
            <a:endParaRPr lang="en-US" sz="24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15789" y="4739000"/>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39878" y="4740217"/>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59331"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3469940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16320"/>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a:t>
            </a:r>
            <a:r>
              <a:rPr lang="id-ID" sz="2400" dirty="0">
                <a:solidFill>
                  <a:prstClr val="black"/>
                </a:solidFill>
              </a:rPr>
              <a:t>r</a:t>
            </a:r>
            <a:r>
              <a:rPr lang="en-US" sz="2400" dirty="0" err="1">
                <a:solidFill>
                  <a:prstClr val="black"/>
                </a:solidFill>
              </a:rPr>
              <a:t>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Kak Ira merasa tidak enak hati dengan titipan roti temannya</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Ridwan senang ibu bisa membuat roti yang banyak</a:t>
            </a:r>
            <a:endParaRPr lang="en-US" sz="24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59331" y="476626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extLst>
              <a:ext uri="{FF2B5EF4-FFF2-40B4-BE49-F238E27FC236}">
                <a16:creationId xmlns="" xmlns:a16="http://schemas.microsoft.com/office/drawing/2014/main" id="{A4C9C561-A9DF-C040-9657-6B217C09FC1B}"/>
              </a:ext>
            </a:extLst>
          </p:cNvPr>
          <p:cNvSpPr/>
          <p:nvPr/>
        </p:nvSpPr>
        <p:spPr>
          <a:xfrm>
            <a:off x="1959331"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sp>
        <p:nvSpPr>
          <p:cNvPr id="12" name="Rectangle 11"/>
          <p:cNvSpPr/>
          <p:nvPr/>
        </p:nvSpPr>
        <p:spPr>
          <a:xfrm>
            <a:off x="246450" y="145144"/>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5" name="Picture 14">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6" name="Right Arrow 15">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7" name="Right Arrow 16">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1" name="Group 10"/>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54718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Soal 11</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200329"/>
          </a:xfrm>
          <a:prstGeom prst="rect">
            <a:avLst/>
          </a:prstGeom>
          <a:noFill/>
        </p:spPr>
        <p:txBody>
          <a:bodyPr wrap="square" rtlCol="0">
            <a:spAutoFit/>
          </a:bodyPr>
          <a:lstStyle/>
          <a:p>
            <a:pPr algn="just">
              <a:lnSpc>
                <a:spcPct val="150000"/>
              </a:lnSpc>
            </a:pPr>
            <a:r>
              <a:rPr lang="id-ID" sz="2400" dirty="0">
                <a:latin typeface="+mj-lt"/>
              </a:rPr>
              <a:t>Mengapa kak Ira terlihat sedih</a:t>
            </a:r>
            <a:r>
              <a:rPr lang="en-US" sz="2400" dirty="0">
                <a:latin typeface="+mj-lt"/>
              </a:rPr>
              <a:t>?</a:t>
            </a: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4</a:t>
            </a:r>
            <a:endParaRPr lang="de-AT" sz="2400" dirty="0">
              <a:latin typeface="+mj-lt"/>
            </a:endParaRPr>
          </a:p>
        </p:txBody>
      </p:sp>
      <p:sp>
        <p:nvSpPr>
          <p:cNvPr id="13" name="Rectangle 12">
            <a:hlinkClick r:id="" action="ppaction://hlinkshowjump?jump=nextslide"/>
          </p:cNvPr>
          <p:cNvSpPr/>
          <p:nvPr/>
        </p:nvSpPr>
        <p:spPr>
          <a:xfrm>
            <a:off x="1098640" y="267753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Teman kak Ira mengambil rotinya</a:t>
            </a:r>
            <a:r>
              <a:rPr lang="en-US" sz="2400" b="1" dirty="0"/>
              <a:t>.</a:t>
            </a:r>
          </a:p>
        </p:txBody>
      </p:sp>
      <p:sp>
        <p:nvSpPr>
          <p:cNvPr id="15" name="Rectangle 14">
            <a:hlinkClick r:id="rId6" action="ppaction://hlinksldjump"/>
          </p:cNvPr>
          <p:cNvSpPr/>
          <p:nvPr/>
        </p:nvSpPr>
        <p:spPr>
          <a:xfrm>
            <a:off x="1098641" y="3645024"/>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Rotinya sudah berjamur</a:t>
            </a:r>
            <a:r>
              <a:rPr lang="en-US" sz="2400" b="1" dirty="0"/>
              <a:t>.</a:t>
            </a:r>
          </a:p>
        </p:txBody>
      </p:sp>
      <p:pic>
        <p:nvPicPr>
          <p:cNvPr id="18" name="Picture 1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370321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a:p>
            <a:pPr marL="342900" indent="-342900">
              <a:buFontTx/>
              <a:buChar char="-"/>
            </a:pPr>
            <a:endParaRPr lang="en-US" sz="2000" dirty="0">
              <a:solidFill>
                <a:schemeClr val="tx1"/>
              </a:solidFill>
              <a:latin typeface="+mj-lt"/>
            </a:endParaRPr>
          </a:p>
        </p:txBody>
      </p:sp>
      <p:sp>
        <p:nvSpPr>
          <p:cNvPr id="8" name="TextBox 7"/>
          <p:cNvSpPr txBox="1"/>
          <p:nvPr/>
        </p:nvSpPr>
        <p:spPr>
          <a:xfrm>
            <a:off x="776536" y="1268760"/>
            <a:ext cx="8640960" cy="1200329"/>
          </a:xfrm>
          <a:prstGeom prst="rect">
            <a:avLst/>
          </a:prstGeom>
          <a:noFill/>
        </p:spPr>
        <p:txBody>
          <a:bodyPr wrap="square" rtlCol="0">
            <a:spAutoFit/>
          </a:bodyPr>
          <a:lstStyle/>
          <a:p>
            <a:pPr algn="just">
              <a:lnSpc>
                <a:spcPct val="150000"/>
              </a:lnSpc>
            </a:pPr>
            <a:r>
              <a:rPr lang="id-ID" sz="2400" dirty="0">
                <a:latin typeface="+mj-lt"/>
              </a:rPr>
              <a:t>Mengapa kak Ira terlihat sedih</a:t>
            </a:r>
            <a:r>
              <a:rPr lang="en-US" sz="2400" dirty="0">
                <a:latin typeface="+mj-lt"/>
              </a:rPr>
              <a:t>?</a:t>
            </a:r>
          </a:p>
          <a:p>
            <a:pPr algn="just">
              <a:lnSpc>
                <a:spcPct val="150000"/>
              </a:lnSpc>
            </a:pPr>
            <a:endParaRPr lang="en-US" sz="2400" dirty="0">
              <a:latin typeface="+mj-lt"/>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mj-lt"/>
              </a:rPr>
              <a:t>Lihat Narasi 4</a:t>
            </a:r>
            <a:endParaRPr lang="de-AT" sz="2400" dirty="0">
              <a:latin typeface="+mj-lt"/>
            </a:endParaRPr>
          </a:p>
        </p:txBody>
      </p:sp>
      <p:sp>
        <p:nvSpPr>
          <p:cNvPr id="15" name="Rectangle 14"/>
          <p:cNvSpPr/>
          <p:nvPr/>
        </p:nvSpPr>
        <p:spPr>
          <a:xfrm>
            <a:off x="773138" y="2204864"/>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t>Rotinya sudah berjamur</a:t>
            </a:r>
            <a:r>
              <a:rPr lang="en-US" sz="2400" b="1" dirty="0"/>
              <a:t>.</a:t>
            </a: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1" name="Picture 10">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6" name="Right Arrow 15">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7" name="Right Arrow 16">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848347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7" name="Right Arrow 36">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8" name="Right Arrow 37">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9" name="Group 38"/>
          <p:cNvGrpSpPr/>
          <p:nvPr/>
        </p:nvGrpSpPr>
        <p:grpSpPr>
          <a:xfrm>
            <a:off x="6704402" y="420612"/>
            <a:ext cx="2478236" cy="343780"/>
            <a:chOff x="6704402" y="420612"/>
            <a:chExt cx="2478236" cy="343780"/>
          </a:xfrm>
        </p:grpSpPr>
        <p:sp>
          <p:nvSpPr>
            <p:cNvPr id="40" name="TextBox 3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41" name="TextBox 4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7183828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5</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dirty="0" err="1">
                <a:solidFill>
                  <a:schemeClr val="tx1"/>
                </a:solidFill>
                <a:latin typeface="+mj-lt"/>
              </a:rPr>
              <a:t>Eka</a:t>
            </a:r>
            <a:r>
              <a:rPr lang="en-US" sz="2400" b="1" dirty="0">
                <a:solidFill>
                  <a:schemeClr val="tx1"/>
                </a:solidFill>
                <a:latin typeface="+mj-lt"/>
              </a:rPr>
              <a:t> </a:t>
            </a:r>
            <a:r>
              <a:rPr lang="en-US" sz="2400" b="1" dirty="0" err="1">
                <a:solidFill>
                  <a:schemeClr val="tx1"/>
                </a:solidFill>
                <a:latin typeface="+mj-lt"/>
              </a:rPr>
              <a:t>dan</a:t>
            </a:r>
            <a:r>
              <a:rPr lang="en-US" sz="2400" b="1" dirty="0">
                <a:solidFill>
                  <a:schemeClr val="tx1"/>
                </a:solidFill>
                <a:latin typeface="+mj-lt"/>
              </a:rPr>
              <a:t> </a:t>
            </a:r>
            <a:r>
              <a:rPr lang="en-US" sz="2400" b="1" dirty="0" err="1">
                <a:solidFill>
                  <a:schemeClr val="tx1"/>
                </a:solidFill>
                <a:latin typeface="+mj-lt"/>
              </a:rPr>
              <a:t>Wahyu</a:t>
            </a:r>
            <a:endParaRPr lang="en-US" sz="2400" b="1" dirty="0">
              <a:solidFill>
                <a:schemeClr val="tx1"/>
              </a:solidFill>
              <a:latin typeface="+mj-lt"/>
            </a:endParaRPr>
          </a:p>
          <a:p>
            <a:pPr algn="just">
              <a:lnSpc>
                <a:spcPct val="150000"/>
              </a:lnSpc>
            </a:pPr>
            <a:r>
              <a:rPr lang="en-US" sz="2400" dirty="0" err="1">
                <a:solidFill>
                  <a:schemeClr val="tx1"/>
                </a:solidFill>
                <a:latin typeface="+mj-lt"/>
              </a:rPr>
              <a:t>Eka</a:t>
            </a:r>
            <a:r>
              <a:rPr lang="en-US" sz="2400" dirty="0">
                <a:solidFill>
                  <a:schemeClr val="tx1"/>
                </a:solidFill>
                <a:latin typeface="+mj-lt"/>
              </a:rPr>
              <a:t> </a:t>
            </a:r>
            <a:r>
              <a:rPr lang="en-US" sz="2400" dirty="0" err="1">
                <a:solidFill>
                  <a:schemeClr val="tx1"/>
                </a:solidFill>
                <a:latin typeface="+mj-lt"/>
              </a:rPr>
              <a:t>dan</a:t>
            </a:r>
            <a:r>
              <a:rPr lang="en-US" sz="2400" dirty="0">
                <a:solidFill>
                  <a:schemeClr val="tx1"/>
                </a:solidFill>
                <a:latin typeface="+mj-lt"/>
              </a:rPr>
              <a:t> </a:t>
            </a:r>
            <a:r>
              <a:rPr lang="en-US" sz="2400" dirty="0" err="1">
                <a:solidFill>
                  <a:schemeClr val="tx1"/>
                </a:solidFill>
                <a:latin typeface="+mj-lt"/>
              </a:rPr>
              <a:t>Wahyu</a:t>
            </a:r>
            <a:r>
              <a:rPr lang="en-US" sz="2400" dirty="0">
                <a:solidFill>
                  <a:schemeClr val="tx1"/>
                </a:solidFill>
                <a:latin typeface="+mj-lt"/>
              </a:rPr>
              <a:t> </a:t>
            </a:r>
            <a:r>
              <a:rPr lang="en-US" sz="2400" dirty="0" err="1">
                <a:solidFill>
                  <a:schemeClr val="tx1"/>
                </a:solidFill>
                <a:latin typeface="+mj-lt"/>
              </a:rPr>
              <a:t>Namanya</a:t>
            </a:r>
            <a:r>
              <a:rPr lang="en-US" sz="2400" dirty="0">
                <a:solidFill>
                  <a:schemeClr val="tx1"/>
                </a:solidFill>
                <a:latin typeface="+mj-lt"/>
              </a:rPr>
              <a:t>. </a:t>
            </a:r>
            <a:r>
              <a:rPr lang="en-US" sz="2400" dirty="0" err="1">
                <a:solidFill>
                  <a:schemeClr val="tx1"/>
                </a:solidFill>
                <a:latin typeface="+mj-lt"/>
              </a:rPr>
              <a:t>Hidup</a:t>
            </a:r>
            <a:r>
              <a:rPr lang="en-US" sz="2400" dirty="0">
                <a:solidFill>
                  <a:schemeClr val="tx1"/>
                </a:solidFill>
                <a:latin typeface="+mj-lt"/>
              </a:rPr>
              <a:t> </a:t>
            </a:r>
            <a:r>
              <a:rPr lang="en-US" sz="2400" dirty="0" err="1">
                <a:solidFill>
                  <a:schemeClr val="tx1"/>
                </a:solidFill>
                <a:latin typeface="+mj-lt"/>
              </a:rPr>
              <a:t>mereka</a:t>
            </a:r>
            <a:r>
              <a:rPr lang="en-US" sz="2400" dirty="0">
                <a:solidFill>
                  <a:schemeClr val="tx1"/>
                </a:solidFill>
                <a:latin typeface="+mj-lt"/>
              </a:rPr>
              <a:t> di </a:t>
            </a:r>
            <a:r>
              <a:rPr lang="en-US" sz="2400" dirty="0" err="1">
                <a:solidFill>
                  <a:schemeClr val="tx1"/>
                </a:solidFill>
                <a:latin typeface="+mj-lt"/>
              </a:rPr>
              <a:t>jalanan</a:t>
            </a:r>
            <a:r>
              <a:rPr lang="en-US" sz="2400" dirty="0">
                <a:solidFill>
                  <a:schemeClr val="tx1"/>
                </a:solidFill>
                <a:latin typeface="+mj-lt"/>
              </a:rPr>
              <a:t>. </a:t>
            </a:r>
            <a:r>
              <a:rPr lang="en-US" sz="2400" dirty="0" err="1">
                <a:solidFill>
                  <a:schemeClr val="tx1"/>
                </a:solidFill>
                <a:latin typeface="+mj-lt"/>
              </a:rPr>
              <a:t>Muka</a:t>
            </a:r>
            <a:r>
              <a:rPr lang="en-US" sz="2400" dirty="0">
                <a:solidFill>
                  <a:schemeClr val="tx1"/>
                </a:solidFill>
                <a:latin typeface="+mj-lt"/>
              </a:rPr>
              <a:t> </a:t>
            </a:r>
            <a:r>
              <a:rPr lang="en-US" sz="2400" dirty="0" err="1">
                <a:solidFill>
                  <a:schemeClr val="tx1"/>
                </a:solidFill>
                <a:latin typeface="+mj-lt"/>
              </a:rPr>
              <a:t>mereka</a:t>
            </a:r>
            <a:r>
              <a:rPr lang="en-US" sz="2400" dirty="0">
                <a:solidFill>
                  <a:schemeClr val="tx1"/>
                </a:solidFill>
                <a:latin typeface="+mj-lt"/>
              </a:rPr>
              <a:t> </a:t>
            </a:r>
            <a:r>
              <a:rPr lang="en-US" sz="2400" dirty="0" err="1">
                <a:solidFill>
                  <a:schemeClr val="tx1"/>
                </a:solidFill>
                <a:latin typeface="+mj-lt"/>
              </a:rPr>
              <a:t>penuh</a:t>
            </a:r>
            <a:r>
              <a:rPr lang="en-US" sz="2400" dirty="0">
                <a:solidFill>
                  <a:schemeClr val="tx1"/>
                </a:solidFill>
                <a:latin typeface="+mj-lt"/>
              </a:rPr>
              <a:t> </a:t>
            </a:r>
            <a:r>
              <a:rPr lang="en-US" sz="2400" dirty="0" err="1">
                <a:solidFill>
                  <a:schemeClr val="tx1"/>
                </a:solidFill>
                <a:latin typeface="+mj-lt"/>
              </a:rPr>
              <a:t>debu</a:t>
            </a:r>
            <a:r>
              <a:rPr lang="en-US" sz="2400" dirty="0">
                <a:solidFill>
                  <a:schemeClr val="tx1"/>
                </a:solidFill>
                <a:latin typeface="+mj-lt"/>
              </a:rPr>
              <a:t> </a:t>
            </a:r>
            <a:r>
              <a:rPr lang="en-US" sz="2400" dirty="0" err="1">
                <a:solidFill>
                  <a:schemeClr val="tx1"/>
                </a:solidFill>
                <a:latin typeface="+mj-lt"/>
              </a:rPr>
              <a:t>dengan</a:t>
            </a:r>
            <a:r>
              <a:rPr lang="en-US" sz="2400" dirty="0">
                <a:solidFill>
                  <a:schemeClr val="tx1"/>
                </a:solidFill>
                <a:latin typeface="+mj-lt"/>
              </a:rPr>
              <a:t> </a:t>
            </a:r>
            <a:r>
              <a:rPr lang="en-US" sz="2400" dirty="0" err="1">
                <a:solidFill>
                  <a:schemeClr val="tx1"/>
                </a:solidFill>
                <a:latin typeface="+mj-lt"/>
              </a:rPr>
              <a:t>baju</a:t>
            </a:r>
            <a:r>
              <a:rPr lang="en-US" sz="2400" dirty="0">
                <a:solidFill>
                  <a:schemeClr val="tx1"/>
                </a:solidFill>
                <a:latin typeface="+mj-lt"/>
              </a:rPr>
              <a:t> </a:t>
            </a:r>
            <a:r>
              <a:rPr lang="en-US" sz="2400" dirty="0" err="1">
                <a:solidFill>
                  <a:schemeClr val="tx1"/>
                </a:solidFill>
                <a:latin typeface="+mj-lt"/>
              </a:rPr>
              <a:t>rombengan</a:t>
            </a:r>
            <a:r>
              <a:rPr lang="en-US" sz="2400" dirty="0">
                <a:solidFill>
                  <a:schemeClr val="tx1"/>
                </a:solidFill>
                <a:latin typeface="+mj-lt"/>
              </a:rPr>
              <a:t>, </a:t>
            </a:r>
            <a:r>
              <a:rPr lang="en-US" sz="2400" dirty="0" err="1">
                <a:solidFill>
                  <a:schemeClr val="tx1"/>
                </a:solidFill>
                <a:latin typeface="+mj-lt"/>
              </a:rPr>
              <a:t>mereka</a:t>
            </a:r>
            <a:r>
              <a:rPr lang="en-US" sz="2400" dirty="0">
                <a:solidFill>
                  <a:schemeClr val="tx1"/>
                </a:solidFill>
                <a:latin typeface="+mj-lt"/>
              </a:rPr>
              <a:t> </a:t>
            </a:r>
            <a:r>
              <a:rPr lang="en-US" sz="2400" dirty="0" err="1" smtClean="0">
                <a:solidFill>
                  <a:schemeClr val="tx1"/>
                </a:solidFill>
                <a:latin typeface="+mj-lt"/>
              </a:rPr>
              <a:t>menya</a:t>
            </a:r>
            <a:r>
              <a:rPr lang="id-ID" sz="2400" dirty="0" smtClean="0">
                <a:solidFill>
                  <a:schemeClr val="tx1"/>
                </a:solidFill>
                <a:latin typeface="+mj-lt"/>
              </a:rPr>
              <a:t>n</a:t>
            </a:r>
            <a:r>
              <a:rPr lang="en-US" sz="2400" dirty="0" err="1" smtClean="0">
                <a:solidFill>
                  <a:schemeClr val="tx1"/>
                </a:solidFill>
                <a:latin typeface="+mj-lt"/>
              </a:rPr>
              <a:t>yi</a:t>
            </a:r>
            <a:r>
              <a:rPr lang="en-US" sz="2400" dirty="0" smtClean="0">
                <a:solidFill>
                  <a:schemeClr val="tx1"/>
                </a:solidFill>
                <a:latin typeface="+mj-lt"/>
              </a:rPr>
              <a:t> </a:t>
            </a:r>
            <a:r>
              <a:rPr lang="en-US" sz="2400" dirty="0" err="1">
                <a:solidFill>
                  <a:schemeClr val="tx1"/>
                </a:solidFill>
                <a:latin typeface="+mj-lt"/>
              </a:rPr>
              <a:t>ditengah</a:t>
            </a:r>
            <a:r>
              <a:rPr lang="en-US" sz="2400" dirty="0">
                <a:solidFill>
                  <a:schemeClr val="tx1"/>
                </a:solidFill>
                <a:latin typeface="+mj-lt"/>
              </a:rPr>
              <a:t> </a:t>
            </a:r>
            <a:r>
              <a:rPr lang="en-US" sz="2400" dirty="0" err="1">
                <a:solidFill>
                  <a:schemeClr val="tx1"/>
                </a:solidFill>
                <a:latin typeface="+mj-lt"/>
              </a:rPr>
              <a:t>kebisingan</a:t>
            </a:r>
            <a:r>
              <a:rPr lang="en-US" sz="2400" dirty="0">
                <a:solidFill>
                  <a:schemeClr val="tx1"/>
                </a:solidFill>
                <a:latin typeface="+mj-lt"/>
              </a:rPr>
              <a:t>.</a:t>
            </a:r>
          </a:p>
          <a:p>
            <a:pPr algn="just">
              <a:lnSpc>
                <a:spcPct val="150000"/>
              </a:lnSpc>
            </a:pPr>
            <a:r>
              <a:rPr lang="en-US" sz="2400" dirty="0" err="1">
                <a:solidFill>
                  <a:schemeClr val="tx1"/>
                </a:solidFill>
                <a:latin typeface="+mj-lt"/>
              </a:rPr>
              <a:t>Pagi</a:t>
            </a:r>
            <a:r>
              <a:rPr lang="en-US" sz="2400" dirty="0">
                <a:solidFill>
                  <a:schemeClr val="tx1"/>
                </a:solidFill>
                <a:latin typeface="+mj-lt"/>
              </a:rPr>
              <a:t> </a:t>
            </a:r>
            <a:r>
              <a:rPr lang="en-US" sz="2400" dirty="0" err="1">
                <a:solidFill>
                  <a:schemeClr val="tx1"/>
                </a:solidFill>
                <a:latin typeface="+mj-lt"/>
              </a:rPr>
              <a:t>sampai</a:t>
            </a:r>
            <a:r>
              <a:rPr lang="en-US" sz="2400" dirty="0">
                <a:solidFill>
                  <a:schemeClr val="tx1"/>
                </a:solidFill>
                <a:latin typeface="+mj-lt"/>
              </a:rPr>
              <a:t> </a:t>
            </a:r>
            <a:r>
              <a:rPr lang="en-US" sz="2400" dirty="0" err="1">
                <a:solidFill>
                  <a:schemeClr val="tx1"/>
                </a:solidFill>
                <a:latin typeface="+mj-lt"/>
              </a:rPr>
              <a:t>malam</a:t>
            </a:r>
            <a:r>
              <a:rPr lang="en-US" sz="2400" dirty="0">
                <a:solidFill>
                  <a:schemeClr val="tx1"/>
                </a:solidFill>
                <a:latin typeface="+mj-lt"/>
              </a:rPr>
              <a:t>, </a:t>
            </a:r>
            <a:r>
              <a:rPr lang="en-US" sz="2400" dirty="0" err="1">
                <a:solidFill>
                  <a:schemeClr val="tx1"/>
                </a:solidFill>
                <a:latin typeface="+mj-lt"/>
              </a:rPr>
              <a:t>mereka</a:t>
            </a:r>
            <a:r>
              <a:rPr lang="en-US" sz="2400" dirty="0">
                <a:solidFill>
                  <a:schemeClr val="tx1"/>
                </a:solidFill>
                <a:latin typeface="+mj-lt"/>
              </a:rPr>
              <a:t> </a:t>
            </a:r>
            <a:r>
              <a:rPr lang="en-US" sz="2400" dirty="0" err="1">
                <a:solidFill>
                  <a:schemeClr val="tx1"/>
                </a:solidFill>
                <a:latin typeface="+mj-lt"/>
              </a:rPr>
              <a:t>tersenyum</a:t>
            </a:r>
            <a:r>
              <a:rPr lang="en-US" sz="2400" dirty="0">
                <a:solidFill>
                  <a:schemeClr val="tx1"/>
                </a:solidFill>
                <a:latin typeface="+mj-lt"/>
              </a:rPr>
              <a:t> </a:t>
            </a:r>
            <a:r>
              <a:rPr lang="en-US" sz="2400" dirty="0" err="1">
                <a:solidFill>
                  <a:schemeClr val="tx1"/>
                </a:solidFill>
                <a:latin typeface="+mj-lt"/>
              </a:rPr>
              <a:t>dalam</a:t>
            </a:r>
            <a:r>
              <a:rPr lang="en-US" sz="2400" dirty="0">
                <a:solidFill>
                  <a:schemeClr val="tx1"/>
                </a:solidFill>
                <a:latin typeface="+mj-lt"/>
              </a:rPr>
              <a:t> </a:t>
            </a:r>
            <a:r>
              <a:rPr lang="en-US" sz="2400" dirty="0" err="1">
                <a:solidFill>
                  <a:schemeClr val="tx1"/>
                </a:solidFill>
                <a:latin typeface="+mj-lt"/>
              </a:rPr>
              <a:t>peluh</a:t>
            </a:r>
            <a:r>
              <a:rPr lang="en-US" sz="2400" dirty="0">
                <a:solidFill>
                  <a:schemeClr val="tx1"/>
                </a:solidFill>
                <a:latin typeface="+mj-lt"/>
              </a:rPr>
              <a:t>, </a:t>
            </a:r>
            <a:r>
              <a:rPr lang="en-US" sz="2400" dirty="0" err="1">
                <a:solidFill>
                  <a:schemeClr val="tx1"/>
                </a:solidFill>
                <a:latin typeface="+mj-lt"/>
              </a:rPr>
              <a:t>menyapa</a:t>
            </a:r>
            <a:r>
              <a:rPr lang="en-US" sz="2400" dirty="0">
                <a:solidFill>
                  <a:schemeClr val="tx1"/>
                </a:solidFill>
                <a:latin typeface="+mj-lt"/>
              </a:rPr>
              <a:t> </a:t>
            </a:r>
            <a:r>
              <a:rPr lang="en-US" sz="2400" dirty="0" err="1">
                <a:solidFill>
                  <a:schemeClr val="tx1"/>
                </a:solidFill>
                <a:latin typeface="+mj-lt"/>
              </a:rPr>
              <a:t>om</a:t>
            </a:r>
            <a:r>
              <a:rPr lang="en-US" sz="2400" dirty="0">
                <a:solidFill>
                  <a:schemeClr val="tx1"/>
                </a:solidFill>
                <a:latin typeface="+mj-lt"/>
              </a:rPr>
              <a:t> </a:t>
            </a:r>
            <a:r>
              <a:rPr lang="en-US" sz="2400" dirty="0" err="1">
                <a:solidFill>
                  <a:schemeClr val="tx1"/>
                </a:solidFill>
                <a:latin typeface="+mj-lt"/>
              </a:rPr>
              <a:t>dan</a:t>
            </a:r>
            <a:r>
              <a:rPr lang="en-US" sz="2400" dirty="0">
                <a:solidFill>
                  <a:schemeClr val="tx1"/>
                </a:solidFill>
                <a:latin typeface="+mj-lt"/>
              </a:rPr>
              <a:t> </a:t>
            </a:r>
            <a:r>
              <a:rPr lang="en-US" sz="2400" dirty="0" err="1">
                <a:solidFill>
                  <a:schemeClr val="tx1"/>
                </a:solidFill>
                <a:latin typeface="+mj-lt"/>
              </a:rPr>
              <a:t>tante</a:t>
            </a:r>
            <a:r>
              <a:rPr lang="en-US" sz="2400" dirty="0">
                <a:solidFill>
                  <a:schemeClr val="tx1"/>
                </a:solidFill>
                <a:latin typeface="+mj-lt"/>
              </a:rPr>
              <a:t>, </a:t>
            </a:r>
            <a:r>
              <a:rPr lang="en-US" sz="2400" dirty="0" err="1">
                <a:solidFill>
                  <a:schemeClr val="tx1"/>
                </a:solidFill>
                <a:latin typeface="+mj-lt"/>
              </a:rPr>
              <a:t>mereka</a:t>
            </a:r>
            <a:r>
              <a:rPr lang="en-US" sz="2400" dirty="0">
                <a:solidFill>
                  <a:schemeClr val="tx1"/>
                </a:solidFill>
                <a:latin typeface="+mj-lt"/>
              </a:rPr>
              <a:t> </a:t>
            </a:r>
            <a:r>
              <a:rPr lang="en-US" sz="2400" dirty="0" err="1">
                <a:solidFill>
                  <a:schemeClr val="tx1"/>
                </a:solidFill>
                <a:latin typeface="+mj-lt"/>
              </a:rPr>
              <a:t>mengharap</a:t>
            </a:r>
            <a:r>
              <a:rPr lang="en-US" sz="2400" dirty="0">
                <a:solidFill>
                  <a:schemeClr val="tx1"/>
                </a:solidFill>
                <a:latin typeface="+mj-lt"/>
              </a:rPr>
              <a:t> </a:t>
            </a:r>
            <a:r>
              <a:rPr lang="en-US" sz="2400" dirty="0" err="1">
                <a:solidFill>
                  <a:schemeClr val="tx1"/>
                </a:solidFill>
                <a:latin typeface="+mj-lt"/>
              </a:rPr>
              <a:t>receh</a:t>
            </a:r>
            <a:r>
              <a:rPr lang="en-US" sz="2400" dirty="0">
                <a:solidFill>
                  <a:schemeClr val="tx1"/>
                </a:solidFill>
                <a:latin typeface="+mj-lt"/>
              </a:rPr>
              <a:t> </a:t>
            </a:r>
            <a:r>
              <a:rPr lang="en-US" sz="2400" dirty="0" err="1">
                <a:solidFill>
                  <a:schemeClr val="tx1"/>
                </a:solidFill>
                <a:latin typeface="+mj-lt"/>
              </a:rPr>
              <a:t>seadanya</a:t>
            </a:r>
            <a:r>
              <a:rPr lang="en-US" sz="2400" dirty="0">
                <a:solidFill>
                  <a:schemeClr val="tx1"/>
                </a:solidFill>
                <a:latin typeface="+mj-lt"/>
              </a:rPr>
              <a:t>. </a:t>
            </a:r>
            <a:r>
              <a:rPr lang="en-US" sz="2400" dirty="0" err="1">
                <a:solidFill>
                  <a:schemeClr val="tx1"/>
                </a:solidFill>
                <a:latin typeface="+mj-lt"/>
              </a:rPr>
              <a:t>Tersisa</a:t>
            </a:r>
            <a:r>
              <a:rPr lang="en-US" sz="2400" dirty="0">
                <a:solidFill>
                  <a:schemeClr val="tx1"/>
                </a:solidFill>
                <a:latin typeface="+mj-lt"/>
              </a:rPr>
              <a:t> </a:t>
            </a:r>
            <a:r>
              <a:rPr lang="en-US" sz="2400" dirty="0" err="1">
                <a:solidFill>
                  <a:schemeClr val="tx1"/>
                </a:solidFill>
                <a:latin typeface="+mj-lt"/>
              </a:rPr>
              <a:t>suara</a:t>
            </a:r>
            <a:r>
              <a:rPr lang="en-US" sz="2400" dirty="0">
                <a:solidFill>
                  <a:schemeClr val="tx1"/>
                </a:solidFill>
                <a:latin typeface="+mj-lt"/>
              </a:rPr>
              <a:t> </a:t>
            </a:r>
            <a:r>
              <a:rPr lang="en-US" sz="2400" dirty="0" err="1">
                <a:solidFill>
                  <a:schemeClr val="tx1"/>
                </a:solidFill>
                <a:latin typeface="+mj-lt"/>
              </a:rPr>
              <a:t>serak</a:t>
            </a:r>
            <a:r>
              <a:rPr lang="en-US" sz="2400" dirty="0">
                <a:solidFill>
                  <a:schemeClr val="tx1"/>
                </a:solidFill>
                <a:latin typeface="+mj-lt"/>
              </a:rPr>
              <a:t> </a:t>
            </a:r>
            <a:r>
              <a:rPr lang="en-US" sz="2400" dirty="0" err="1">
                <a:solidFill>
                  <a:schemeClr val="tx1"/>
                </a:solidFill>
                <a:latin typeface="+mj-lt"/>
              </a:rPr>
              <a:t>dan</a:t>
            </a:r>
            <a:r>
              <a:rPr lang="en-US" sz="2400" dirty="0">
                <a:solidFill>
                  <a:schemeClr val="tx1"/>
                </a:solidFill>
                <a:latin typeface="+mj-lt"/>
              </a:rPr>
              <a:t> </a:t>
            </a:r>
            <a:r>
              <a:rPr lang="en-US" sz="2400" dirty="0" err="1">
                <a:solidFill>
                  <a:schemeClr val="tx1"/>
                </a:solidFill>
                <a:latin typeface="+mj-lt"/>
              </a:rPr>
              <a:t>napas</a:t>
            </a:r>
            <a:r>
              <a:rPr lang="en-US" sz="2400" dirty="0">
                <a:solidFill>
                  <a:schemeClr val="tx1"/>
                </a:solidFill>
                <a:latin typeface="+mj-lt"/>
              </a:rPr>
              <a:t> yang </a:t>
            </a:r>
            <a:r>
              <a:rPr lang="en-US" sz="2400" dirty="0" err="1">
                <a:solidFill>
                  <a:schemeClr val="tx1"/>
                </a:solidFill>
                <a:latin typeface="+mj-lt"/>
              </a:rPr>
              <a:t>sesak</a:t>
            </a:r>
            <a:r>
              <a:rPr lang="en-US" sz="2400" dirty="0">
                <a:solidFill>
                  <a:schemeClr val="tx1"/>
                </a:solidFill>
                <a:latin typeface="+mj-lt"/>
              </a:rPr>
              <a:t> </a:t>
            </a:r>
            <a:r>
              <a:rPr lang="en-US" sz="2400" dirty="0" err="1">
                <a:solidFill>
                  <a:schemeClr val="tx1"/>
                </a:solidFill>
                <a:latin typeface="+mj-lt"/>
              </a:rPr>
              <a:t>oleh</a:t>
            </a:r>
            <a:r>
              <a:rPr lang="en-US" sz="2400" dirty="0">
                <a:solidFill>
                  <a:schemeClr val="tx1"/>
                </a:solidFill>
                <a:latin typeface="+mj-lt"/>
              </a:rPr>
              <a:t> </a:t>
            </a:r>
            <a:r>
              <a:rPr lang="en-US" sz="2400" dirty="0" err="1">
                <a:solidFill>
                  <a:schemeClr val="tx1"/>
                </a:solidFill>
                <a:latin typeface="+mj-lt"/>
              </a:rPr>
              <a:t>polusi</a:t>
            </a:r>
            <a:r>
              <a:rPr lang="en-US" sz="2400" dirty="0">
                <a:solidFill>
                  <a:schemeClr val="tx1"/>
                </a:solidFill>
                <a:latin typeface="+mj-lt"/>
              </a:rPr>
              <a:t>. </a:t>
            </a:r>
            <a:r>
              <a:rPr lang="en-US" sz="2400" dirty="0" err="1">
                <a:solidFill>
                  <a:schemeClr val="tx1"/>
                </a:solidFill>
                <a:latin typeface="+mj-lt"/>
              </a:rPr>
              <a:t>Kalau</a:t>
            </a:r>
            <a:r>
              <a:rPr lang="en-US" sz="2400" dirty="0">
                <a:solidFill>
                  <a:schemeClr val="tx1"/>
                </a:solidFill>
                <a:latin typeface="+mj-lt"/>
              </a:rPr>
              <a:t> </a:t>
            </a:r>
            <a:r>
              <a:rPr lang="en-US" sz="2400" dirty="0" err="1">
                <a:solidFill>
                  <a:schemeClr val="tx1"/>
                </a:solidFill>
                <a:latin typeface="+mj-lt"/>
              </a:rPr>
              <a:t>hari</a:t>
            </a:r>
            <a:r>
              <a:rPr lang="en-US" sz="2400" dirty="0">
                <a:solidFill>
                  <a:schemeClr val="tx1"/>
                </a:solidFill>
                <a:latin typeface="+mj-lt"/>
              </a:rPr>
              <a:t> </a:t>
            </a:r>
            <a:r>
              <a:rPr lang="en-US" sz="2400" dirty="0" err="1">
                <a:solidFill>
                  <a:schemeClr val="tx1"/>
                </a:solidFill>
                <a:latin typeface="+mj-lt"/>
              </a:rPr>
              <a:t>ini</a:t>
            </a:r>
            <a:r>
              <a:rPr lang="en-US" sz="2400" dirty="0">
                <a:solidFill>
                  <a:schemeClr val="tx1"/>
                </a:solidFill>
                <a:latin typeface="+mj-lt"/>
              </a:rPr>
              <a:t> </a:t>
            </a:r>
            <a:r>
              <a:rPr lang="en-US" sz="2400" dirty="0" err="1">
                <a:solidFill>
                  <a:schemeClr val="tx1"/>
                </a:solidFill>
                <a:latin typeface="+mj-lt"/>
              </a:rPr>
              <a:t>bisa</a:t>
            </a:r>
            <a:r>
              <a:rPr lang="en-US" sz="2400" dirty="0">
                <a:solidFill>
                  <a:schemeClr val="tx1"/>
                </a:solidFill>
                <a:latin typeface="+mj-lt"/>
              </a:rPr>
              <a:t> </a:t>
            </a:r>
            <a:r>
              <a:rPr lang="en-US" sz="2400" dirty="0" err="1">
                <a:solidFill>
                  <a:schemeClr val="tx1"/>
                </a:solidFill>
                <a:latin typeface="+mj-lt"/>
              </a:rPr>
              <a:t>makan</a:t>
            </a:r>
            <a:r>
              <a:rPr lang="en-US" sz="2400" dirty="0">
                <a:solidFill>
                  <a:schemeClr val="tx1"/>
                </a:solidFill>
                <a:latin typeface="+mj-lt"/>
              </a:rPr>
              <a:t>, </a:t>
            </a:r>
            <a:r>
              <a:rPr lang="en-US" sz="2400" dirty="0" err="1">
                <a:solidFill>
                  <a:schemeClr val="tx1"/>
                </a:solidFill>
                <a:latin typeface="+mj-lt"/>
              </a:rPr>
              <a:t>alhamdulillah</a:t>
            </a:r>
            <a:r>
              <a:rPr lang="en-US" sz="2400" dirty="0">
                <a:solidFill>
                  <a:schemeClr val="tx1"/>
                </a:solidFill>
                <a:latin typeface="+mj-lt"/>
              </a:rPr>
              <a:t>.</a:t>
            </a:r>
          </a:p>
          <a:p>
            <a:pPr algn="just">
              <a:lnSpc>
                <a:spcPct val="150000"/>
              </a:lnSpc>
            </a:pPr>
            <a:r>
              <a:rPr lang="en-US" sz="2400" dirty="0" err="1">
                <a:solidFill>
                  <a:schemeClr val="tx1"/>
                </a:solidFill>
                <a:latin typeface="+mj-lt"/>
              </a:rPr>
              <a:t>Mereka</a:t>
            </a:r>
            <a:r>
              <a:rPr lang="en-US" sz="2400" dirty="0">
                <a:solidFill>
                  <a:schemeClr val="tx1"/>
                </a:solidFill>
                <a:latin typeface="+mj-lt"/>
              </a:rPr>
              <a:t> </a:t>
            </a:r>
            <a:r>
              <a:rPr lang="en-US" sz="2400" dirty="0" err="1">
                <a:solidFill>
                  <a:schemeClr val="tx1"/>
                </a:solidFill>
                <a:latin typeface="+mj-lt"/>
              </a:rPr>
              <a:t>tetap</a:t>
            </a:r>
            <a:r>
              <a:rPr lang="en-US" sz="2400" dirty="0">
                <a:solidFill>
                  <a:schemeClr val="tx1"/>
                </a:solidFill>
                <a:latin typeface="+mj-lt"/>
              </a:rPr>
              <a:t> </a:t>
            </a:r>
            <a:r>
              <a:rPr lang="en-US" sz="2400" dirty="0" err="1">
                <a:solidFill>
                  <a:schemeClr val="tx1"/>
                </a:solidFill>
                <a:latin typeface="+mj-lt"/>
              </a:rPr>
              <a:t>berdo’a</a:t>
            </a:r>
            <a:r>
              <a:rPr lang="en-US" sz="2400" dirty="0">
                <a:solidFill>
                  <a:schemeClr val="tx1"/>
                </a:solidFill>
                <a:latin typeface="+mj-lt"/>
              </a:rPr>
              <a:t> agar </a:t>
            </a:r>
            <a:r>
              <a:rPr lang="en-US" sz="2400" dirty="0" err="1">
                <a:solidFill>
                  <a:schemeClr val="tx1"/>
                </a:solidFill>
                <a:latin typeface="+mj-lt"/>
              </a:rPr>
              <a:t>mereka</a:t>
            </a:r>
            <a:r>
              <a:rPr lang="en-US" sz="2400" dirty="0">
                <a:solidFill>
                  <a:schemeClr val="tx1"/>
                </a:solidFill>
                <a:latin typeface="+mj-lt"/>
              </a:rPr>
              <a:t> </a:t>
            </a:r>
            <a:r>
              <a:rPr lang="en-US" sz="2400" dirty="0" err="1">
                <a:solidFill>
                  <a:schemeClr val="tx1"/>
                </a:solidFill>
                <a:latin typeface="+mj-lt"/>
              </a:rPr>
              <a:t>bisa</a:t>
            </a:r>
            <a:r>
              <a:rPr lang="en-US" sz="2400" dirty="0">
                <a:solidFill>
                  <a:schemeClr val="tx1"/>
                </a:solidFill>
                <a:latin typeface="+mj-lt"/>
              </a:rPr>
              <a:t> </a:t>
            </a:r>
            <a:r>
              <a:rPr lang="en-US" sz="2400" dirty="0" err="1">
                <a:solidFill>
                  <a:schemeClr val="tx1"/>
                </a:solidFill>
                <a:latin typeface="+mj-lt"/>
              </a:rPr>
              <a:t>sekolah</a:t>
            </a:r>
            <a:r>
              <a:rPr lang="en-US" sz="2400" dirty="0">
                <a:solidFill>
                  <a:schemeClr val="tx1"/>
                </a:solidFill>
                <a:latin typeface="+mj-lt"/>
              </a:rPr>
              <a:t> </a:t>
            </a:r>
            <a:r>
              <a:rPr lang="en-US" sz="2400" dirty="0" err="1">
                <a:solidFill>
                  <a:schemeClr val="tx1"/>
                </a:solidFill>
                <a:latin typeface="+mj-lt"/>
              </a:rPr>
              <a:t>dan</a:t>
            </a:r>
            <a:r>
              <a:rPr lang="en-US" sz="2400" dirty="0">
                <a:solidFill>
                  <a:schemeClr val="tx1"/>
                </a:solidFill>
                <a:latin typeface="+mj-lt"/>
              </a:rPr>
              <a:t> </a:t>
            </a:r>
            <a:r>
              <a:rPr lang="en-US" sz="2400" dirty="0" err="1">
                <a:solidFill>
                  <a:schemeClr val="tx1"/>
                </a:solidFill>
                <a:latin typeface="+mj-lt"/>
              </a:rPr>
              <a:t>dan</a:t>
            </a:r>
            <a:r>
              <a:rPr lang="en-US" sz="2400" dirty="0">
                <a:solidFill>
                  <a:schemeClr val="tx1"/>
                </a:solidFill>
                <a:latin typeface="+mj-lt"/>
              </a:rPr>
              <a:t> </a:t>
            </a:r>
            <a:r>
              <a:rPr lang="en-US" sz="2400" dirty="0" err="1">
                <a:solidFill>
                  <a:schemeClr val="tx1"/>
                </a:solidFill>
                <a:latin typeface="+mj-lt"/>
              </a:rPr>
              <a:t>punya</a:t>
            </a:r>
            <a:r>
              <a:rPr lang="en-US" sz="2400" dirty="0">
                <a:solidFill>
                  <a:schemeClr val="tx1"/>
                </a:solidFill>
                <a:latin typeface="+mj-lt"/>
              </a:rPr>
              <a:t> </a:t>
            </a:r>
            <a:r>
              <a:rPr lang="en-US" sz="2400" dirty="0" err="1">
                <a:solidFill>
                  <a:schemeClr val="tx1"/>
                </a:solidFill>
                <a:latin typeface="+mj-lt"/>
              </a:rPr>
              <a:t>rumah</a:t>
            </a:r>
            <a:r>
              <a:rPr lang="en-US" sz="2400" dirty="0">
                <a:solidFill>
                  <a:schemeClr val="tx1"/>
                </a:solidFill>
                <a:latin typeface="+mj-lt"/>
              </a:rPr>
              <a:t> </a:t>
            </a:r>
            <a:r>
              <a:rPr lang="en-US" sz="2400" dirty="0" err="1">
                <a:solidFill>
                  <a:schemeClr val="tx1"/>
                </a:solidFill>
                <a:latin typeface="+mj-lt"/>
              </a:rPr>
              <a:t>berjendela</a:t>
            </a:r>
            <a:endParaRPr lang="en-US" sz="2400" dirty="0">
              <a:solidFill>
                <a:schemeClr val="tx1"/>
              </a:solidFill>
              <a:latin typeface="+mj-lt"/>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7878421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44688" y="548680"/>
            <a:ext cx="5760640" cy="369332"/>
          </a:xfrm>
          <a:prstGeom prst="rect">
            <a:avLst/>
          </a:prstGeom>
          <a:noFill/>
        </p:spPr>
        <p:txBody>
          <a:bodyPr wrap="square" rtlCol="0">
            <a:spAutoFit/>
          </a:bodyPr>
          <a:lstStyle/>
          <a:p>
            <a:endParaRPr lang="de-AT" dirty="0"/>
          </a:p>
        </p:txBody>
      </p:sp>
      <p:sp>
        <p:nvSpPr>
          <p:cNvPr id="3" name="TextBox 2">
            <a:extLst>
              <a:ext uri="{FF2B5EF4-FFF2-40B4-BE49-F238E27FC236}">
                <a16:creationId xmlns="" xmlns:a16="http://schemas.microsoft.com/office/drawing/2014/main" id="{D919B6E4-3C45-8843-BA58-762934577FFD}"/>
              </a:ext>
            </a:extLst>
          </p:cNvPr>
          <p:cNvSpPr txBox="1"/>
          <p:nvPr/>
        </p:nvSpPr>
        <p:spPr>
          <a:xfrm>
            <a:off x="920552" y="776921"/>
            <a:ext cx="6369882" cy="5262979"/>
          </a:xfrm>
          <a:prstGeom prst="rect">
            <a:avLst/>
          </a:prstGeom>
          <a:noFill/>
        </p:spPr>
        <p:txBody>
          <a:bodyPr wrap="square" rtlCol="0">
            <a:spAutoFit/>
          </a:bodyPr>
          <a:lstStyle/>
          <a:p>
            <a:pPr algn="ctr"/>
            <a:r>
              <a:rPr lang="en-US" sz="2400" b="1" dirty="0" err="1">
                <a:latin typeface="+mj-lt"/>
              </a:rPr>
              <a:t>Petunjuk</a:t>
            </a:r>
            <a:r>
              <a:rPr lang="en-US" sz="2400" b="1" dirty="0">
                <a:latin typeface="+mj-lt"/>
              </a:rPr>
              <a:t> </a:t>
            </a:r>
            <a:r>
              <a:rPr lang="en-US" sz="2400" b="1" dirty="0" err="1">
                <a:latin typeface="+mj-lt"/>
              </a:rPr>
              <a:t>Pengerjaan</a:t>
            </a:r>
            <a:r>
              <a:rPr lang="en-US" sz="2400" b="1" dirty="0">
                <a:latin typeface="+mj-lt"/>
              </a:rPr>
              <a:t> </a:t>
            </a:r>
            <a:r>
              <a:rPr lang="en-US" sz="2400" b="1" dirty="0" err="1">
                <a:latin typeface="+mj-lt"/>
              </a:rPr>
              <a:t>Soal</a:t>
            </a:r>
            <a:endParaRPr lang="en-US" sz="2400" b="1" dirty="0">
              <a:latin typeface="+mj-lt"/>
            </a:endParaRPr>
          </a:p>
          <a:p>
            <a:pPr algn="ctr"/>
            <a:endParaRPr lang="en-US" sz="2400" b="1" dirty="0">
              <a:latin typeface="+mj-lt"/>
            </a:endParaRPr>
          </a:p>
          <a:p>
            <a:pPr marL="457200" indent="-457200" algn="just">
              <a:buAutoNum type="arabicPeriod"/>
            </a:pPr>
            <a:r>
              <a:rPr lang="en-US" sz="2400" dirty="0" err="1">
                <a:latin typeface="+mj-lt"/>
              </a:rPr>
              <a:t>Soal</a:t>
            </a:r>
            <a:r>
              <a:rPr lang="en-US" sz="2400" dirty="0">
                <a:latin typeface="+mj-lt"/>
              </a:rPr>
              <a:t> </a:t>
            </a:r>
            <a:r>
              <a:rPr lang="en-US" sz="2400" dirty="0" err="1">
                <a:latin typeface="+mj-lt"/>
              </a:rPr>
              <a:t>dalam</a:t>
            </a:r>
            <a:r>
              <a:rPr lang="en-US" sz="2400" dirty="0">
                <a:latin typeface="+mj-lt"/>
              </a:rPr>
              <a:t> </a:t>
            </a:r>
            <a:r>
              <a:rPr lang="en-US" sz="2400" dirty="0" err="1">
                <a:latin typeface="+mj-lt"/>
              </a:rPr>
              <a:t>aplikasi</a:t>
            </a:r>
            <a:r>
              <a:rPr lang="en-US" sz="2400" dirty="0">
                <a:latin typeface="+mj-lt"/>
              </a:rPr>
              <a:t> </a:t>
            </a:r>
            <a:r>
              <a:rPr lang="en-US" sz="2400" dirty="0" err="1">
                <a:latin typeface="+mj-lt"/>
              </a:rPr>
              <a:t>Litenum</a:t>
            </a:r>
            <a:r>
              <a:rPr lang="en-US" sz="2400" dirty="0">
                <a:latin typeface="+mj-lt"/>
              </a:rPr>
              <a:t> Fun Learning </a:t>
            </a:r>
            <a:r>
              <a:rPr lang="en-US" sz="2400" dirty="0" err="1">
                <a:latin typeface="+mj-lt"/>
              </a:rPr>
              <a:t>terdiri</a:t>
            </a:r>
            <a:r>
              <a:rPr lang="en-US" sz="2400" dirty="0">
                <a:latin typeface="+mj-lt"/>
              </a:rPr>
              <a:t> </a:t>
            </a:r>
            <a:r>
              <a:rPr lang="en-US" sz="2400" dirty="0" err="1">
                <a:latin typeface="+mj-lt"/>
              </a:rPr>
              <a:t>dari</a:t>
            </a:r>
            <a:r>
              <a:rPr lang="en-US" sz="2400" dirty="0">
                <a:latin typeface="+mj-lt"/>
              </a:rPr>
              <a:t> 10 </a:t>
            </a:r>
            <a:r>
              <a:rPr lang="en-US" sz="2400" dirty="0" err="1">
                <a:latin typeface="+mj-lt"/>
              </a:rPr>
              <a:t>Narasi</a:t>
            </a:r>
            <a:r>
              <a:rPr lang="en-US" sz="2400" dirty="0">
                <a:latin typeface="+mj-lt"/>
              </a:rPr>
              <a:t>, </a:t>
            </a:r>
            <a:r>
              <a:rPr lang="en-US" sz="2400" dirty="0" err="1">
                <a:latin typeface="+mj-lt"/>
              </a:rPr>
              <a:t>masing-masing</a:t>
            </a:r>
            <a:r>
              <a:rPr lang="en-US" sz="2400" dirty="0">
                <a:latin typeface="+mj-lt"/>
              </a:rPr>
              <a:t> </a:t>
            </a:r>
            <a:r>
              <a:rPr lang="en-US" sz="2400" dirty="0" err="1">
                <a:latin typeface="+mj-lt"/>
              </a:rPr>
              <a:t>narasi</a:t>
            </a:r>
            <a:r>
              <a:rPr lang="en-US" sz="2400" dirty="0">
                <a:latin typeface="+mj-lt"/>
              </a:rPr>
              <a:t> </a:t>
            </a:r>
            <a:r>
              <a:rPr lang="en-US" sz="2400" dirty="0" err="1">
                <a:latin typeface="+mj-lt"/>
              </a:rPr>
              <a:t>memiliki</a:t>
            </a:r>
            <a:r>
              <a:rPr lang="en-US" sz="2400" dirty="0">
                <a:latin typeface="+mj-lt"/>
              </a:rPr>
              <a:t> </a:t>
            </a:r>
            <a:r>
              <a:rPr lang="en-US" sz="2400" dirty="0" err="1">
                <a:latin typeface="+mj-lt"/>
              </a:rPr>
              <a:t>jumlah</a:t>
            </a:r>
            <a:r>
              <a:rPr lang="en-US" sz="2400" dirty="0">
                <a:latin typeface="+mj-lt"/>
              </a:rPr>
              <a:t> </a:t>
            </a:r>
            <a:r>
              <a:rPr lang="en-US" sz="2400" dirty="0" err="1">
                <a:latin typeface="+mj-lt"/>
              </a:rPr>
              <a:t>dan</a:t>
            </a:r>
            <a:r>
              <a:rPr lang="en-US" sz="2400" dirty="0">
                <a:latin typeface="+mj-lt"/>
              </a:rPr>
              <a:t> </a:t>
            </a:r>
            <a:r>
              <a:rPr lang="en-US" sz="2400" dirty="0" err="1">
                <a:latin typeface="+mj-lt"/>
              </a:rPr>
              <a:t>kategori</a:t>
            </a:r>
            <a:r>
              <a:rPr lang="en-US" sz="2400" dirty="0">
                <a:latin typeface="+mj-lt"/>
              </a:rPr>
              <a:t> </a:t>
            </a:r>
            <a:r>
              <a:rPr lang="en-US" sz="2400" dirty="0" err="1">
                <a:latin typeface="+mj-lt"/>
              </a:rPr>
              <a:t>soal</a:t>
            </a:r>
            <a:r>
              <a:rPr lang="en-US" sz="2400" dirty="0">
                <a:latin typeface="+mj-lt"/>
              </a:rPr>
              <a:t> yang </a:t>
            </a:r>
            <a:r>
              <a:rPr lang="en-US" sz="2400" dirty="0" err="1">
                <a:latin typeface="+mj-lt"/>
              </a:rPr>
              <a:t>berbeda</a:t>
            </a:r>
            <a:r>
              <a:rPr lang="en-US" sz="2400" dirty="0">
                <a:latin typeface="+mj-lt"/>
              </a:rPr>
              <a:t>. </a:t>
            </a:r>
          </a:p>
          <a:p>
            <a:pPr marL="457200" indent="-457200" algn="just">
              <a:buAutoNum type="arabicPeriod"/>
            </a:pPr>
            <a:endParaRPr lang="en-US" sz="2400" dirty="0">
              <a:latin typeface="+mj-lt"/>
            </a:endParaRPr>
          </a:p>
          <a:p>
            <a:pPr marL="457200" indent="-457200" algn="just">
              <a:buAutoNum type="arabicPeriod"/>
            </a:pPr>
            <a:r>
              <a:rPr lang="en-US" sz="2400" dirty="0" err="1">
                <a:latin typeface="+mj-lt"/>
              </a:rPr>
              <a:t>Terdapat</a:t>
            </a:r>
            <a:r>
              <a:rPr lang="en-US" sz="2400" dirty="0">
                <a:latin typeface="+mj-lt"/>
              </a:rPr>
              <a:t> </a:t>
            </a:r>
            <a:r>
              <a:rPr lang="en-US" sz="2400" dirty="0" err="1">
                <a:latin typeface="+mj-lt"/>
              </a:rPr>
              <a:t>beberapa</a:t>
            </a:r>
            <a:r>
              <a:rPr lang="en-US" sz="2400" dirty="0">
                <a:latin typeface="+mj-lt"/>
              </a:rPr>
              <a:t> </a:t>
            </a:r>
            <a:r>
              <a:rPr lang="en-US" sz="2400" dirty="0" err="1">
                <a:latin typeface="+mj-lt"/>
              </a:rPr>
              <a:t>jenis</a:t>
            </a:r>
            <a:r>
              <a:rPr lang="en-US" sz="2400" dirty="0">
                <a:latin typeface="+mj-lt"/>
              </a:rPr>
              <a:t> </a:t>
            </a:r>
            <a:r>
              <a:rPr lang="en-US" sz="2400" dirty="0" err="1">
                <a:latin typeface="+mj-lt"/>
              </a:rPr>
              <a:t>soal</a:t>
            </a:r>
            <a:r>
              <a:rPr lang="en-US" sz="2400" dirty="0">
                <a:latin typeface="+mj-lt"/>
              </a:rPr>
              <a:t> </a:t>
            </a:r>
            <a:r>
              <a:rPr lang="en-US" sz="2400" dirty="0" err="1">
                <a:latin typeface="+mj-lt"/>
              </a:rPr>
              <a:t>yaitu</a:t>
            </a:r>
            <a:r>
              <a:rPr lang="en-US" sz="2400" dirty="0">
                <a:latin typeface="+mj-lt"/>
              </a:rPr>
              <a:t>, </a:t>
            </a:r>
            <a:r>
              <a:rPr lang="en-US" sz="2400" dirty="0" err="1">
                <a:latin typeface="+mj-lt"/>
              </a:rPr>
              <a:t>pilihan</a:t>
            </a:r>
            <a:r>
              <a:rPr lang="en-US" sz="2400" dirty="0">
                <a:latin typeface="+mj-lt"/>
              </a:rPr>
              <a:t> </a:t>
            </a:r>
            <a:r>
              <a:rPr lang="en-US" sz="2400" dirty="0" err="1">
                <a:latin typeface="+mj-lt"/>
              </a:rPr>
              <a:t>ganda</a:t>
            </a:r>
            <a:r>
              <a:rPr lang="en-US" sz="2400" dirty="0">
                <a:latin typeface="+mj-lt"/>
              </a:rPr>
              <a:t>,</a:t>
            </a:r>
            <a:r>
              <a:rPr lang="id-ID" sz="2400" dirty="0">
                <a:latin typeface="+mj-lt"/>
              </a:rPr>
              <a:t> </a:t>
            </a:r>
            <a:r>
              <a:rPr lang="en-US" sz="2400" dirty="0" err="1">
                <a:latin typeface="+mj-lt"/>
              </a:rPr>
              <a:t>pernyataan</a:t>
            </a:r>
            <a:r>
              <a:rPr lang="en-US" sz="2400" dirty="0">
                <a:latin typeface="+mj-lt"/>
              </a:rPr>
              <a:t> </a:t>
            </a:r>
            <a:r>
              <a:rPr lang="en-US" sz="2400" dirty="0" err="1">
                <a:latin typeface="+mj-lt"/>
              </a:rPr>
              <a:t>benar</a:t>
            </a:r>
            <a:r>
              <a:rPr lang="en-US" sz="2400" dirty="0">
                <a:latin typeface="+mj-lt"/>
              </a:rPr>
              <a:t> </a:t>
            </a:r>
            <a:r>
              <a:rPr lang="en-US" sz="2400" dirty="0" err="1">
                <a:latin typeface="+mj-lt"/>
              </a:rPr>
              <a:t>salah</a:t>
            </a:r>
            <a:r>
              <a:rPr lang="id-ID" sz="2400" dirty="0">
                <a:latin typeface="+mj-lt"/>
              </a:rPr>
              <a:t>, dan pilihan ganda kompleks.</a:t>
            </a:r>
          </a:p>
          <a:p>
            <a:pPr marL="457200" indent="-457200" algn="just">
              <a:buAutoNum type="arabicPeriod"/>
            </a:pPr>
            <a:endParaRPr lang="en-US" sz="2400" dirty="0">
              <a:latin typeface="+mj-lt"/>
            </a:endParaRPr>
          </a:p>
          <a:p>
            <a:pPr marL="457200" indent="-457200" algn="just">
              <a:buAutoNum type="arabicPeriod"/>
            </a:pPr>
            <a:r>
              <a:rPr lang="en-US" sz="2400" dirty="0" err="1">
                <a:latin typeface="+mj-lt"/>
              </a:rPr>
              <a:t>Sebelum</a:t>
            </a:r>
            <a:r>
              <a:rPr lang="en-US" sz="2400" dirty="0">
                <a:latin typeface="+mj-lt"/>
              </a:rPr>
              <a:t> </a:t>
            </a:r>
            <a:r>
              <a:rPr lang="en-US" sz="2400" dirty="0" err="1">
                <a:latin typeface="+mj-lt"/>
              </a:rPr>
              <a:t>mengerjakan</a:t>
            </a:r>
            <a:r>
              <a:rPr lang="en-US" sz="2400" dirty="0">
                <a:latin typeface="+mj-lt"/>
              </a:rPr>
              <a:t> </a:t>
            </a:r>
            <a:r>
              <a:rPr lang="en-US" sz="2400" dirty="0" err="1">
                <a:latin typeface="+mj-lt"/>
              </a:rPr>
              <a:t>soal</a:t>
            </a:r>
            <a:r>
              <a:rPr lang="en-US" sz="2400" dirty="0">
                <a:latin typeface="+mj-lt"/>
              </a:rPr>
              <a:t> </a:t>
            </a:r>
            <a:r>
              <a:rPr lang="en-US" sz="2400" dirty="0" err="1">
                <a:latin typeface="+mj-lt"/>
              </a:rPr>
              <a:t>bacalah</a:t>
            </a:r>
            <a:r>
              <a:rPr lang="en-US" sz="2400" dirty="0">
                <a:latin typeface="+mj-lt"/>
              </a:rPr>
              <a:t> </a:t>
            </a:r>
            <a:r>
              <a:rPr lang="en-US" sz="2400" dirty="0" err="1">
                <a:latin typeface="+mj-lt"/>
              </a:rPr>
              <a:t>terlebih</a:t>
            </a:r>
            <a:r>
              <a:rPr lang="en-US" sz="2400" dirty="0">
                <a:latin typeface="+mj-lt"/>
              </a:rPr>
              <a:t> </a:t>
            </a:r>
            <a:r>
              <a:rPr lang="en-US" sz="2400" dirty="0" err="1">
                <a:latin typeface="+mj-lt"/>
              </a:rPr>
              <a:t>dahulu</a:t>
            </a:r>
            <a:r>
              <a:rPr lang="en-US" sz="2400" dirty="0">
                <a:latin typeface="+mj-lt"/>
              </a:rPr>
              <a:t> </a:t>
            </a:r>
            <a:r>
              <a:rPr lang="en-US" sz="2400" dirty="0" err="1">
                <a:latin typeface="+mj-lt"/>
              </a:rPr>
              <a:t>narasi</a:t>
            </a:r>
            <a:r>
              <a:rPr lang="en-US" sz="2400" dirty="0">
                <a:latin typeface="+mj-lt"/>
              </a:rPr>
              <a:t> yang </a:t>
            </a:r>
            <a:r>
              <a:rPr lang="en-US" sz="2400" dirty="0" err="1">
                <a:latin typeface="+mj-lt"/>
              </a:rPr>
              <a:t>disajikan</a:t>
            </a:r>
            <a:r>
              <a:rPr lang="en-US" sz="2400" dirty="0">
                <a:latin typeface="+mj-lt"/>
              </a:rPr>
              <a:t> </a:t>
            </a:r>
            <a:r>
              <a:rPr lang="en-US" sz="2400" dirty="0" err="1">
                <a:latin typeface="+mj-lt"/>
              </a:rPr>
              <a:t>pada</a:t>
            </a:r>
            <a:r>
              <a:rPr lang="en-US" sz="2400" dirty="0">
                <a:latin typeface="+mj-lt"/>
              </a:rPr>
              <a:t> </a:t>
            </a:r>
            <a:r>
              <a:rPr lang="en-US" sz="2400" dirty="0" err="1">
                <a:latin typeface="+mj-lt"/>
              </a:rPr>
              <a:t>tampilan</a:t>
            </a:r>
            <a:r>
              <a:rPr lang="en-US" sz="2400" dirty="0">
                <a:latin typeface="+mj-lt"/>
              </a:rPr>
              <a:t> </a:t>
            </a:r>
            <a:r>
              <a:rPr lang="en-US" sz="2400" dirty="0" err="1">
                <a:latin typeface="+mj-lt"/>
              </a:rPr>
              <a:t>aplikasi</a:t>
            </a:r>
            <a:r>
              <a:rPr lang="en-US" sz="2400" dirty="0">
                <a:latin typeface="+mj-lt"/>
              </a:rPr>
              <a:t>.</a:t>
            </a:r>
          </a:p>
        </p:txBody>
      </p:sp>
      <p:pic>
        <p:nvPicPr>
          <p:cNvPr id="10" name="Picture 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b="22009"/>
          <a:stretch/>
        </p:blipFill>
        <p:spPr>
          <a:xfrm>
            <a:off x="6824067" y="3885993"/>
            <a:ext cx="3043411" cy="2972007"/>
          </a:xfrm>
          <a:prstGeom prst="rect">
            <a:avLst/>
          </a:prstGeom>
        </p:spPr>
      </p:pic>
      <p:pic>
        <p:nvPicPr>
          <p:cNvPr id="5" name="Picture 4">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6" name="Right Arrow 5">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7" name="Right Arrow 6">
            <a:hlinkClick r:id="rId10"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4" name="Group 3"/>
          <p:cNvGrpSpPr/>
          <p:nvPr/>
        </p:nvGrpSpPr>
        <p:grpSpPr>
          <a:xfrm>
            <a:off x="6704402" y="420612"/>
            <a:ext cx="2478236" cy="343780"/>
            <a:chOff x="6704402" y="420612"/>
            <a:chExt cx="2478236" cy="343780"/>
          </a:xfrm>
        </p:grpSpPr>
        <p:sp>
          <p:nvSpPr>
            <p:cNvPr id="8" name="TextBox 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9" name="TextBox 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7171537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12</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Apa permintaan Eka dan Wahyu dalam Do’anya</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a:hlinkClick r:id="rId6" action="ppaction://hlinksldjump"/>
          </p:cNvPr>
          <p:cNvSpPr/>
          <p:nvPr/>
        </p:nvSpPr>
        <p:spPr>
          <a:xfrm>
            <a:off x="1098639" y="2219341"/>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Ingin bersekolah</a:t>
            </a:r>
            <a:r>
              <a:rPr lang="en-US" sz="2400" b="1" dirty="0">
                <a:solidFill>
                  <a:prstClr val="white"/>
                </a:solidFill>
              </a:rPr>
              <a:t>.</a:t>
            </a:r>
          </a:p>
        </p:txBody>
      </p:sp>
      <p:sp>
        <p:nvSpPr>
          <p:cNvPr id="15" name="Rectangle 14">
            <a:hlinkClick r:id="" action="ppaction://hlinkshowjump?jump=nextslide"/>
          </p:cNvPr>
          <p:cNvSpPr/>
          <p:nvPr/>
        </p:nvSpPr>
        <p:spPr>
          <a:xfrm>
            <a:off x="1098641" y="3233447"/>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Ingin bekerja</a:t>
            </a:r>
            <a:r>
              <a:rPr lang="en-US" sz="2400" b="1" dirty="0">
                <a:solidFill>
                  <a:prstClr val="white"/>
                </a:solidFill>
              </a:rPr>
              <a:t>.</a:t>
            </a:r>
          </a:p>
        </p:txBody>
      </p:sp>
      <p:sp>
        <p:nvSpPr>
          <p:cNvPr id="16" name="Rectangle 15">
            <a:hlinkClick r:id="" action="ppaction://hlinkshowjump?jump=nextslide"/>
          </p:cNvPr>
          <p:cNvSpPr/>
          <p:nvPr/>
        </p:nvSpPr>
        <p:spPr>
          <a:xfrm>
            <a:off x="1098641" y="4293096"/>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Ingin bernyanyi</a:t>
            </a:r>
            <a:r>
              <a:rPr lang="en-US" sz="2400" b="1" dirty="0">
                <a:solidFill>
                  <a:prstClr val="white"/>
                </a:solidFill>
              </a:rPr>
              <a:t>.</a:t>
            </a:r>
          </a:p>
        </p:txBody>
      </p:sp>
      <p:sp>
        <p:nvSpPr>
          <p:cNvPr id="17" name="Rectangle 16">
            <a:hlinkClick r:id="" action="ppaction://hlinkshowjump?jump=nextslide"/>
          </p:cNvPr>
          <p:cNvSpPr/>
          <p:nvPr/>
        </p:nvSpPr>
        <p:spPr>
          <a:xfrm>
            <a:off x="1098641" y="5340261"/>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Ingin bertamasya</a:t>
            </a:r>
            <a:r>
              <a:rPr lang="en-US" sz="2400" b="1" dirty="0">
                <a:solidFill>
                  <a:prstClr val="white"/>
                </a:solidFill>
              </a:rPr>
              <a:t>.</a:t>
            </a:r>
          </a:p>
        </p:txBody>
      </p:sp>
      <p:pic>
        <p:nvPicPr>
          <p:cNvPr id="18" name="Picture 1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1" name="Group 20"/>
          <p:cNvGrpSpPr/>
          <p:nvPr/>
        </p:nvGrpSpPr>
        <p:grpSpPr>
          <a:xfrm>
            <a:off x="6704402" y="420612"/>
            <a:ext cx="2478236" cy="343780"/>
            <a:chOff x="6704402" y="420612"/>
            <a:chExt cx="2478236" cy="343780"/>
          </a:xfrm>
        </p:grpSpPr>
        <p:sp>
          <p:nvSpPr>
            <p:cNvPr id="22" name="TextBox 2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4755609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Apa permintaan Eka dan Wahyu dalam Do’anya</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p:cNvSpPr/>
          <p:nvPr/>
        </p:nvSpPr>
        <p:spPr>
          <a:xfrm>
            <a:off x="1098639" y="2219341"/>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Ingin bersekolah</a:t>
            </a:r>
            <a:r>
              <a:rPr lang="en-US" sz="2400" b="1" dirty="0">
                <a:solidFill>
                  <a:prstClr val="white"/>
                </a:solidFill>
              </a:rPr>
              <a:t>.</a:t>
            </a: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8" name="Picture 17">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100684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13</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Manakah yang termasuk kalimat transitif</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a:hlinkClick r:id="rId6" action="ppaction://hlinksldjump"/>
          </p:cNvPr>
          <p:cNvSpPr/>
          <p:nvPr/>
        </p:nvSpPr>
        <p:spPr>
          <a:xfrm>
            <a:off x="1098639" y="2219341"/>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Muka mereka penuh debu</a:t>
            </a:r>
            <a:r>
              <a:rPr lang="en-US" sz="2400" b="1" dirty="0">
                <a:solidFill>
                  <a:prstClr val="white"/>
                </a:solidFill>
              </a:rPr>
              <a:t>.</a:t>
            </a:r>
          </a:p>
        </p:txBody>
      </p:sp>
      <p:sp>
        <p:nvSpPr>
          <p:cNvPr id="15" name="Rectangle 14">
            <a:hlinkClick r:id="" action="ppaction://hlinkshowjump?jump=nextslide"/>
          </p:cNvPr>
          <p:cNvSpPr/>
          <p:nvPr/>
        </p:nvSpPr>
        <p:spPr>
          <a:xfrm>
            <a:off x="1098641" y="3233447"/>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Mereka tersenyum peluh</a:t>
            </a:r>
            <a:r>
              <a:rPr lang="en-US" sz="2400" b="1" dirty="0">
                <a:solidFill>
                  <a:prstClr val="white"/>
                </a:solidFill>
              </a:rPr>
              <a:t>.</a:t>
            </a:r>
          </a:p>
        </p:txBody>
      </p:sp>
      <p:sp>
        <p:nvSpPr>
          <p:cNvPr id="16" name="Rectangle 15">
            <a:hlinkClick r:id="" action="ppaction://hlinkshowjump?jump=nextslide"/>
          </p:cNvPr>
          <p:cNvSpPr/>
          <p:nvPr/>
        </p:nvSpPr>
        <p:spPr>
          <a:xfrm>
            <a:off x="1098641" y="4293096"/>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Hari ini bisa makan</a:t>
            </a:r>
            <a:r>
              <a:rPr lang="en-US" sz="2400" b="1" dirty="0">
                <a:solidFill>
                  <a:prstClr val="white"/>
                </a:solidFill>
              </a:rPr>
              <a:t>.</a:t>
            </a:r>
          </a:p>
        </p:txBody>
      </p:sp>
      <p:sp>
        <p:nvSpPr>
          <p:cNvPr id="17" name="Rectangle 16">
            <a:hlinkClick r:id="" action="ppaction://hlinkshowjump?jump=nextslide"/>
          </p:cNvPr>
          <p:cNvSpPr/>
          <p:nvPr/>
        </p:nvSpPr>
        <p:spPr>
          <a:xfrm>
            <a:off x="1098641" y="5340261"/>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Menyanyi ditengah kebisingan</a:t>
            </a:r>
            <a:r>
              <a:rPr lang="en-US" sz="2400" b="1" dirty="0">
                <a:solidFill>
                  <a:prstClr val="white"/>
                </a:solidFill>
              </a:rPr>
              <a:t>.</a:t>
            </a:r>
          </a:p>
        </p:txBody>
      </p:sp>
      <p:pic>
        <p:nvPicPr>
          <p:cNvPr id="18" name="Picture 1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1" name="Group 20"/>
          <p:cNvGrpSpPr/>
          <p:nvPr/>
        </p:nvGrpSpPr>
        <p:grpSpPr>
          <a:xfrm>
            <a:off x="6704402" y="420612"/>
            <a:ext cx="2478236" cy="343780"/>
            <a:chOff x="6704402" y="420612"/>
            <a:chExt cx="2478236" cy="343780"/>
          </a:xfrm>
        </p:grpSpPr>
        <p:sp>
          <p:nvSpPr>
            <p:cNvPr id="22" name="TextBox 2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77028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Manakah yang termasuk kalimat transitif</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p:cNvSpPr/>
          <p:nvPr/>
        </p:nvSpPr>
        <p:spPr>
          <a:xfrm>
            <a:off x="1098639" y="2219341"/>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Muka mereka penuh debu</a:t>
            </a:r>
            <a:r>
              <a:rPr lang="en-US" sz="2400" b="1" dirty="0">
                <a:solidFill>
                  <a:prstClr val="white"/>
                </a:solidFill>
              </a:rPr>
              <a:t>.</a:t>
            </a:r>
          </a:p>
        </p:txBody>
      </p:sp>
      <p:sp>
        <p:nvSpPr>
          <p:cNvPr id="12" name="Rectangle 11"/>
          <p:cNvSpPr/>
          <p:nvPr/>
        </p:nvSpPr>
        <p:spPr>
          <a:xfrm>
            <a:off x="246450" y="158936"/>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8" name="Picture 17">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5" name="TextBox 14"/>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0004229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14</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solidFill>
                  <a:prstClr val="black"/>
                </a:solidFill>
              </a:rPr>
              <a:t>Manakah yang merupakan sikap Eka dan Wahyu? </a:t>
            </a:r>
          </a:p>
          <a:p>
            <a:pPr algn="just">
              <a:lnSpc>
                <a:spcPct val="150000"/>
              </a:lnSpc>
            </a:pPr>
            <a:r>
              <a:rPr lang="id-ID" sz="2400" dirty="0">
                <a:solidFill>
                  <a:prstClr val="black"/>
                </a:solidFill>
              </a:rPr>
              <a:t>Pilih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yang </a:t>
            </a:r>
            <a:r>
              <a:rPr lang="en-US" sz="2400" dirty="0" err="1">
                <a:solidFill>
                  <a:prstClr val="black"/>
                </a:solidFill>
              </a:rPr>
              <a:t>benar</a:t>
            </a:r>
            <a:r>
              <a:rPr lang="en-US" sz="2400" dirty="0">
                <a:solidFill>
                  <a:prstClr val="black"/>
                </a:solidFill>
              </a:rPr>
              <a:t>.</a:t>
            </a:r>
            <a:endParaRPr lang="id-ID" sz="2400" dirty="0">
              <a:solidFill>
                <a:prstClr val="black"/>
              </a:solidFill>
            </a:endParaRP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a:hlinkClick r:id="rId6" action="ppaction://hlinksldjump"/>
          </p:cNvPr>
          <p:cNvSpPr/>
          <p:nvPr/>
        </p:nvSpPr>
        <p:spPr>
          <a:xfrm>
            <a:off x="920553" y="2492897"/>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Pekerja Keras</a:t>
            </a:r>
            <a:endParaRPr lang="en-US" sz="2000" b="1" dirty="0">
              <a:solidFill>
                <a:prstClr val="white"/>
              </a:solidFill>
            </a:endParaRPr>
          </a:p>
        </p:txBody>
      </p:sp>
      <p:sp>
        <p:nvSpPr>
          <p:cNvPr id="12" name="Rectangle 11">
            <a:hlinkClick r:id="rId7" action="ppaction://hlinksldjump"/>
          </p:cNvPr>
          <p:cNvSpPr/>
          <p:nvPr/>
        </p:nvSpPr>
        <p:spPr>
          <a:xfrm>
            <a:off x="903060" y="3399281"/>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Sabar</a:t>
            </a:r>
            <a:endParaRPr lang="en-US" sz="2000" b="1" dirty="0">
              <a:solidFill>
                <a:prstClr val="white"/>
              </a:solidFill>
            </a:endParaRPr>
          </a:p>
        </p:txBody>
      </p:sp>
      <p:sp>
        <p:nvSpPr>
          <p:cNvPr id="15" name="Rectangle 14">
            <a:hlinkClick r:id="" action="ppaction://hlinkshowjump?jump=nextslide"/>
          </p:cNvPr>
          <p:cNvSpPr/>
          <p:nvPr/>
        </p:nvSpPr>
        <p:spPr>
          <a:xfrm>
            <a:off x="939372" y="5229200"/>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Sombong</a:t>
            </a:r>
            <a:endParaRPr lang="en-US" sz="2000" b="1" dirty="0">
              <a:solidFill>
                <a:prstClr val="white"/>
              </a:solidFill>
            </a:endParaRPr>
          </a:p>
        </p:txBody>
      </p:sp>
      <p:sp>
        <p:nvSpPr>
          <p:cNvPr id="16" name="Rectangle 15">
            <a:hlinkClick r:id="" action="ppaction://hlinkshowjump?jump=nextslide"/>
          </p:cNvPr>
          <p:cNvSpPr/>
          <p:nvPr/>
        </p:nvSpPr>
        <p:spPr>
          <a:xfrm>
            <a:off x="903061" y="4324971"/>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Pemalu</a:t>
            </a:r>
            <a:endParaRPr lang="en-US" sz="2000" b="1" dirty="0">
              <a:solidFill>
                <a:prstClr val="white"/>
              </a:solidFill>
            </a:endParaRPr>
          </a:p>
        </p:txBody>
      </p:sp>
      <p:pic>
        <p:nvPicPr>
          <p:cNvPr id="17" name="Picture 16">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1" name="Right Arrow 20">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9" name="Group 18"/>
          <p:cNvGrpSpPr/>
          <p:nvPr/>
        </p:nvGrpSpPr>
        <p:grpSpPr>
          <a:xfrm>
            <a:off x="6704402" y="420612"/>
            <a:ext cx="2478236" cy="343780"/>
            <a:chOff x="6704402" y="420612"/>
            <a:chExt cx="2478236" cy="343780"/>
          </a:xfrm>
        </p:grpSpPr>
        <p:sp>
          <p:nvSpPr>
            <p:cNvPr id="20" name="TextBox 1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2" name="TextBox 2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7183501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solidFill>
                  <a:prstClr val="black"/>
                </a:solidFill>
              </a:rPr>
              <a:t>Manakah yang merupakan sikap Eka dan Wahyu? </a:t>
            </a:r>
          </a:p>
          <a:p>
            <a:pPr algn="just">
              <a:lnSpc>
                <a:spcPct val="150000"/>
              </a:lnSpc>
            </a:pPr>
            <a:r>
              <a:rPr lang="id-ID" sz="2400" dirty="0">
                <a:solidFill>
                  <a:prstClr val="black"/>
                </a:solidFill>
              </a:rPr>
              <a:t>Pilih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yang </a:t>
            </a:r>
            <a:r>
              <a:rPr lang="en-US" sz="2400" dirty="0" err="1">
                <a:solidFill>
                  <a:prstClr val="black"/>
                </a:solidFill>
              </a:rPr>
              <a:t>benar</a:t>
            </a:r>
            <a:r>
              <a:rPr lang="en-US" sz="2400" dirty="0">
                <a:solidFill>
                  <a:prstClr val="black"/>
                </a:solidFill>
              </a:rPr>
              <a:t>.</a:t>
            </a:r>
            <a:endParaRPr lang="id-ID" sz="2400" dirty="0">
              <a:solidFill>
                <a:prstClr val="black"/>
              </a:solidFill>
            </a:endParaRP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sp>
        <p:nvSpPr>
          <p:cNvPr id="13" name="Rectangle 12"/>
          <p:cNvSpPr/>
          <p:nvPr/>
        </p:nvSpPr>
        <p:spPr>
          <a:xfrm>
            <a:off x="920553" y="2492897"/>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Pekerja Keras</a:t>
            </a:r>
            <a:endParaRPr lang="en-US" sz="2000" b="1" dirty="0">
              <a:solidFill>
                <a:prstClr val="white"/>
              </a:solidFill>
            </a:endParaRPr>
          </a:p>
        </p:txBody>
      </p:sp>
      <p:sp>
        <p:nvSpPr>
          <p:cNvPr id="11" name="Rectangle 10"/>
          <p:cNvSpPr/>
          <p:nvPr/>
        </p:nvSpPr>
        <p:spPr>
          <a:xfrm>
            <a:off x="246450" y="208489"/>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sp>
        <p:nvSpPr>
          <p:cNvPr id="12" name="Rectangle 11"/>
          <p:cNvSpPr/>
          <p:nvPr/>
        </p:nvSpPr>
        <p:spPr>
          <a:xfrm>
            <a:off x="903060" y="3399281"/>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Sabar</a:t>
            </a:r>
            <a:endParaRPr lang="en-US" sz="2000" b="1" dirty="0">
              <a:solidFill>
                <a:prstClr val="white"/>
              </a:solidFill>
            </a:endParaRPr>
          </a:p>
        </p:txBody>
      </p:sp>
      <p:pic>
        <p:nvPicPr>
          <p:cNvPr id="17" name="Picture 16">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9" name="Right Arrow 18">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0" name="TextBox 19"/>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0263366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016570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19"/>
                                        </p:tgtEl>
                                      </p:cBhvr>
                                    </p:animEffect>
                                    <p:animScale>
                                      <p:cBhvr>
                                        <p:cTn id="7" dur="5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6</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schemeClr val="tx1"/>
                </a:solidFill>
                <a:latin typeface="+mj-lt"/>
              </a:rPr>
              <a:t>Perhatikan kata kunci iklan berikut!</a:t>
            </a: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id-ID" sz="2400" b="1" dirty="0">
              <a:solidFill>
                <a:schemeClr val="tx1"/>
              </a:solidFill>
              <a:latin typeface="+mj-lt"/>
            </a:endParaRPr>
          </a:p>
          <a:p>
            <a:pPr algn="ctr">
              <a:lnSpc>
                <a:spcPct val="150000"/>
              </a:lnSpc>
            </a:pPr>
            <a:endParaRPr lang="en-US" sz="2400" b="1" dirty="0">
              <a:solidFill>
                <a:schemeClr val="tx1"/>
              </a:solidFill>
              <a:latin typeface="+mj-lt"/>
            </a:endParaRPr>
          </a:p>
        </p:txBody>
      </p:sp>
      <p:sp>
        <p:nvSpPr>
          <p:cNvPr id="6" name="Rounded Rectangle 5"/>
          <p:cNvSpPr/>
          <p:nvPr/>
        </p:nvSpPr>
        <p:spPr>
          <a:xfrm>
            <a:off x="1991187" y="2348880"/>
            <a:ext cx="5904656" cy="3528392"/>
          </a:xfrm>
          <a:prstGeom prst="roundRect">
            <a:avLst/>
          </a:prstGeom>
          <a:solidFill>
            <a:schemeClr val="accent6">
              <a:lumMod val="20000"/>
              <a:lumOff val="80000"/>
            </a:schemeClr>
          </a:solidFill>
          <a:ln>
            <a:solidFill>
              <a:schemeClr val="accent6">
                <a:lumMod val="50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solidFill>
                  <a:schemeClr val="tx1"/>
                </a:solidFill>
                <a:latin typeface="+mj-lt"/>
              </a:rPr>
              <a:t>Segar, nikmat, tanpa bahan pengawet, dan tanpa pemanis  buatan</a:t>
            </a:r>
            <a:endParaRPr lang="de-AT" sz="2800" dirty="0">
              <a:solidFill>
                <a:schemeClr val="tx1"/>
              </a:solidFill>
              <a:latin typeface="+mj-lt"/>
            </a:endParaRPr>
          </a:p>
        </p:txBody>
      </p:sp>
      <p:pic>
        <p:nvPicPr>
          <p:cNvPr id="7" name="Picture 6">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8" name="Right Arrow 7">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9" name="Right Arrow 8">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2" name="TextBox 1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9637891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15</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Kata kunci iklan tersebut cocok digunakan dalam iklan</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sp>
        <p:nvSpPr>
          <p:cNvPr id="13" name="Rectangle 12">
            <a:hlinkClick r:id="" action="ppaction://hlinkshowjump?jump=nextslide"/>
          </p:cNvPr>
          <p:cNvSpPr/>
          <p:nvPr/>
        </p:nvSpPr>
        <p:spPr>
          <a:xfrm>
            <a:off x="1098639" y="2219341"/>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Sampo</a:t>
            </a:r>
            <a:endParaRPr lang="en-US" sz="2400" b="1" dirty="0">
              <a:solidFill>
                <a:prstClr val="white"/>
              </a:solidFill>
            </a:endParaRPr>
          </a:p>
        </p:txBody>
      </p:sp>
      <p:sp>
        <p:nvSpPr>
          <p:cNvPr id="15" name="Rectangle 14">
            <a:hlinkClick r:id="" action="ppaction://hlinkshowjump?jump=nextslide"/>
          </p:cNvPr>
          <p:cNvSpPr/>
          <p:nvPr/>
        </p:nvSpPr>
        <p:spPr>
          <a:xfrm>
            <a:off x="1098641" y="3233447"/>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Detergen</a:t>
            </a:r>
            <a:endParaRPr lang="en-US" sz="2400" b="1" dirty="0">
              <a:solidFill>
                <a:prstClr val="white"/>
              </a:solidFill>
            </a:endParaRPr>
          </a:p>
        </p:txBody>
      </p:sp>
      <p:sp>
        <p:nvSpPr>
          <p:cNvPr id="16" name="Rectangle 15">
            <a:hlinkClick r:id="rId6" action="ppaction://hlinksldjump"/>
          </p:cNvPr>
          <p:cNvSpPr/>
          <p:nvPr/>
        </p:nvSpPr>
        <p:spPr>
          <a:xfrm>
            <a:off x="1098641" y="4293096"/>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Minuman</a:t>
            </a:r>
            <a:endParaRPr lang="en-US" sz="2400" b="1" dirty="0">
              <a:solidFill>
                <a:prstClr val="white"/>
              </a:solidFill>
            </a:endParaRPr>
          </a:p>
        </p:txBody>
      </p:sp>
      <p:sp>
        <p:nvSpPr>
          <p:cNvPr id="17" name="Rectangle 16">
            <a:hlinkClick r:id="" action="ppaction://hlinkshowjump?jump=nextslide"/>
          </p:cNvPr>
          <p:cNvSpPr/>
          <p:nvPr/>
        </p:nvSpPr>
        <p:spPr>
          <a:xfrm>
            <a:off x="1098641" y="5340261"/>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Obat pencernaan</a:t>
            </a:r>
            <a:endParaRPr lang="en-US" sz="2400" b="1" dirty="0">
              <a:solidFill>
                <a:prstClr val="white"/>
              </a:solidFill>
            </a:endParaRPr>
          </a:p>
        </p:txBody>
      </p:sp>
      <p:pic>
        <p:nvPicPr>
          <p:cNvPr id="18" name="Picture 1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1" name="Group 20"/>
          <p:cNvGrpSpPr/>
          <p:nvPr/>
        </p:nvGrpSpPr>
        <p:grpSpPr>
          <a:xfrm>
            <a:off x="6704402" y="420612"/>
            <a:ext cx="2478236" cy="343780"/>
            <a:chOff x="6704402" y="420612"/>
            <a:chExt cx="2478236" cy="343780"/>
          </a:xfrm>
        </p:grpSpPr>
        <p:sp>
          <p:nvSpPr>
            <p:cNvPr id="22" name="TextBox 2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352988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89072"/>
          </a:xfrm>
          <a:prstGeom prst="rect">
            <a:avLst/>
          </a:prstGeom>
          <a:noFill/>
        </p:spPr>
        <p:txBody>
          <a:bodyPr wrap="square" rtlCol="0">
            <a:spAutoFit/>
          </a:bodyPr>
          <a:lstStyle/>
          <a:p>
            <a:pPr algn="just">
              <a:lnSpc>
                <a:spcPct val="150000"/>
              </a:lnSpc>
            </a:pPr>
            <a:r>
              <a:rPr lang="id-ID" sz="2400" dirty="0">
                <a:solidFill>
                  <a:prstClr val="black"/>
                </a:solidFill>
              </a:rPr>
              <a:t>Kata kunci iklan tersebut cocok digunakan dalam iklan</a:t>
            </a:r>
            <a:r>
              <a:rPr lang="en-US" sz="24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sp>
        <p:nvSpPr>
          <p:cNvPr id="16" name="Rectangle 15"/>
          <p:cNvSpPr/>
          <p:nvPr/>
        </p:nvSpPr>
        <p:spPr>
          <a:xfrm>
            <a:off x="1098640" y="2276872"/>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Minuman</a:t>
            </a:r>
            <a:endParaRPr lang="en-US" sz="2400" b="1" dirty="0">
              <a:solidFill>
                <a:prstClr val="white"/>
              </a:solidFill>
            </a:endParaRP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8" name="Picture 17">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1302441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44688" y="548680"/>
            <a:ext cx="5760640" cy="369332"/>
          </a:xfrm>
          <a:prstGeom prst="rect">
            <a:avLst/>
          </a:prstGeom>
          <a:noFill/>
        </p:spPr>
        <p:txBody>
          <a:bodyPr wrap="square" rtlCol="0">
            <a:spAutoFit/>
          </a:bodyPr>
          <a:lstStyle/>
          <a:p>
            <a:endParaRPr lang="de-AT" dirty="0"/>
          </a:p>
        </p:txBody>
      </p:sp>
      <p:sp>
        <p:nvSpPr>
          <p:cNvPr id="3" name="TextBox 2">
            <a:extLst>
              <a:ext uri="{FF2B5EF4-FFF2-40B4-BE49-F238E27FC236}">
                <a16:creationId xmlns="" xmlns:a16="http://schemas.microsoft.com/office/drawing/2014/main" id="{D919B6E4-3C45-8843-BA58-762934577FFD}"/>
              </a:ext>
            </a:extLst>
          </p:cNvPr>
          <p:cNvSpPr txBox="1"/>
          <p:nvPr/>
        </p:nvSpPr>
        <p:spPr>
          <a:xfrm>
            <a:off x="920552" y="776921"/>
            <a:ext cx="6369882" cy="5909310"/>
          </a:xfrm>
          <a:prstGeom prst="rect">
            <a:avLst/>
          </a:prstGeom>
          <a:noFill/>
        </p:spPr>
        <p:txBody>
          <a:bodyPr wrap="square" rtlCol="0">
            <a:spAutoFit/>
          </a:bodyPr>
          <a:lstStyle/>
          <a:p>
            <a:pPr algn="ctr"/>
            <a:r>
              <a:rPr lang="en-US" sz="2400" b="1" dirty="0" err="1">
                <a:latin typeface="+mj-lt"/>
              </a:rPr>
              <a:t>Petunjuk</a:t>
            </a:r>
            <a:r>
              <a:rPr lang="en-US" sz="2400" b="1" dirty="0">
                <a:latin typeface="+mj-lt"/>
              </a:rPr>
              <a:t> </a:t>
            </a:r>
            <a:r>
              <a:rPr lang="en-US" sz="2400" b="1" dirty="0" err="1">
                <a:latin typeface="+mj-lt"/>
              </a:rPr>
              <a:t>Pengerjaan</a:t>
            </a:r>
            <a:r>
              <a:rPr lang="en-US" sz="2400" b="1" dirty="0">
                <a:latin typeface="+mj-lt"/>
              </a:rPr>
              <a:t> </a:t>
            </a:r>
            <a:r>
              <a:rPr lang="en-US" sz="2400" b="1" dirty="0" err="1">
                <a:latin typeface="+mj-lt"/>
              </a:rPr>
              <a:t>Soal</a:t>
            </a:r>
            <a:endParaRPr lang="en-US" sz="2400" b="1" dirty="0">
              <a:latin typeface="+mj-lt"/>
            </a:endParaRPr>
          </a:p>
          <a:p>
            <a:pPr algn="ctr"/>
            <a:endParaRPr lang="en-US" sz="2400" b="1" dirty="0">
              <a:latin typeface="+mj-lt"/>
            </a:endParaRPr>
          </a:p>
          <a:p>
            <a:pPr marL="457200" indent="-457200" algn="just">
              <a:buFont typeface="+mj-lt"/>
              <a:buAutoNum type="arabicPeriod" startAt="4"/>
            </a:pPr>
            <a:r>
              <a:rPr lang="id-ID" sz="2400" dirty="0">
                <a:latin typeface="+mj-lt"/>
              </a:rPr>
              <a:t>Pada tipe soal pilihan ganda, pilihan alternatif jawaban berwarna biru.</a:t>
            </a:r>
          </a:p>
          <a:p>
            <a:pPr algn="just"/>
            <a:endParaRPr lang="id-ID" sz="2400" dirty="0">
              <a:latin typeface="+mj-lt"/>
            </a:endParaRPr>
          </a:p>
          <a:p>
            <a:pPr marL="457200" indent="-457200" algn="just">
              <a:buFont typeface="+mj-lt"/>
              <a:buAutoNum type="arabicPeriod" startAt="4"/>
            </a:pPr>
            <a:r>
              <a:rPr lang="id-ID" sz="2400" dirty="0">
                <a:latin typeface="+mj-lt"/>
              </a:rPr>
              <a:t>Pada tipe soal benar salah, dapat memilih jawaban pada kotak pilihan yang bertuliskan Benar/Salah</a:t>
            </a:r>
          </a:p>
          <a:p>
            <a:pPr marL="457200" indent="-457200" algn="just">
              <a:buFont typeface="+mj-lt"/>
              <a:buAutoNum type="arabicPeriod" startAt="4"/>
            </a:pPr>
            <a:endParaRPr lang="en-US" sz="2400" dirty="0">
              <a:latin typeface="+mj-lt"/>
            </a:endParaRPr>
          </a:p>
          <a:p>
            <a:pPr marL="457200" indent="-457200" algn="just">
              <a:buAutoNum type="arabicPeriod" startAt="4"/>
            </a:pPr>
            <a:r>
              <a:rPr lang="id-ID" sz="2400" dirty="0">
                <a:latin typeface="+mj-lt"/>
              </a:rPr>
              <a:t>Pada tipe soal pilihan ganda kompleks, pilihan alternatif jawaban berwarna hijau</a:t>
            </a:r>
          </a:p>
          <a:p>
            <a:pPr marL="457200" indent="-457200" algn="just">
              <a:buAutoNum type="arabicPeriod" startAt="4"/>
            </a:pPr>
            <a:endParaRPr lang="en-US" sz="2400" dirty="0">
              <a:latin typeface="+mj-lt"/>
            </a:endParaRPr>
          </a:p>
          <a:p>
            <a:pPr marL="457200" indent="-457200" algn="just">
              <a:buAutoNum type="arabicPeriod" startAt="4"/>
            </a:pPr>
            <a:r>
              <a:rPr lang="id-ID" sz="2400" dirty="0">
                <a:latin typeface="+mj-lt"/>
              </a:rPr>
              <a:t>Jika jawaban anda salah, maka akan muncul pembahasan jawaban yang benar</a:t>
            </a:r>
            <a:r>
              <a:rPr lang="id-ID" sz="2400" dirty="0" smtClean="0">
                <a:latin typeface="+mj-lt"/>
              </a:rPr>
              <a:t>.</a:t>
            </a:r>
          </a:p>
          <a:p>
            <a:pPr algn="dist"/>
            <a:endParaRPr lang="id-ID" sz="1600" dirty="0">
              <a:latin typeface="+mj-lt"/>
            </a:endParaRPr>
          </a:p>
          <a:p>
            <a:pPr algn="ctr"/>
            <a:r>
              <a:rPr lang="id-ID" b="1" dirty="0" smtClean="0">
                <a:latin typeface="+mj-lt"/>
              </a:rPr>
              <a:t>	</a:t>
            </a:r>
            <a:endParaRPr lang="id-ID" b="1" dirty="0">
              <a:latin typeface="+mj-lt"/>
            </a:endParaRPr>
          </a:p>
        </p:txBody>
      </p:sp>
      <p:pic>
        <p:nvPicPr>
          <p:cNvPr id="10" name="Picture 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b="22009"/>
          <a:stretch/>
        </p:blipFill>
        <p:spPr>
          <a:xfrm>
            <a:off x="6824067" y="3885993"/>
            <a:ext cx="3043411" cy="2972007"/>
          </a:xfrm>
          <a:prstGeom prst="rect">
            <a:avLst/>
          </a:prstGeom>
        </p:spPr>
      </p:pic>
      <p:pic>
        <p:nvPicPr>
          <p:cNvPr id="5" name="Picture 4">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6" name="Right Arrow 5">
            <a:hlinkClick r:id="rId9"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7" name="Right Arrow 6">
            <a:hlinkClick r:id="rId10"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2" name="TextBox 1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6679081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16</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16320"/>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a:t>
            </a:r>
            <a:r>
              <a:rPr lang="id-ID" sz="2400" dirty="0">
                <a:solidFill>
                  <a:prstClr val="black"/>
                </a:solidFill>
              </a:rPr>
              <a:t>r</a:t>
            </a:r>
            <a:r>
              <a:rPr lang="en-US" sz="2400" dirty="0" err="1">
                <a:solidFill>
                  <a:prstClr val="black"/>
                </a:solidFill>
              </a:rPr>
              <a:t>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Minuman tersebut banyak mengandung pemanis buatan</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Minuman tersebut dapat melepas dahaga. </a:t>
            </a:r>
            <a:endParaRPr lang="en-US" sz="2400" dirty="0">
              <a:solidFill>
                <a:prstClr val="black"/>
              </a:solidFill>
            </a:endParaRPr>
          </a:p>
        </p:txBody>
      </p:sp>
      <p:sp>
        <p:nvSpPr>
          <p:cNvPr id="9" name="Rectangle 8">
            <a:hlinkClick r:id="rId5" action="ppaction://hlinksldjump"/>
            <a:extLst>
              <a:ext uri="{FF2B5EF4-FFF2-40B4-BE49-F238E27FC236}">
                <a16:creationId xmlns="" xmlns:a16="http://schemas.microsoft.com/office/drawing/2014/main" id="{A4C9C561-A9DF-C040-9657-6B217C09FC1B}"/>
              </a:ext>
            </a:extLst>
          </p:cNvPr>
          <p:cNvSpPr/>
          <p:nvPr/>
        </p:nvSpPr>
        <p:spPr>
          <a:xfrm>
            <a:off x="1915789" y="4743530"/>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 action="ppaction://hlinkshowjump?jump=nextslide"/>
            <a:extLst>
              <a:ext uri="{FF2B5EF4-FFF2-40B4-BE49-F238E27FC236}">
                <a16:creationId xmlns="" xmlns:a16="http://schemas.microsoft.com/office/drawing/2014/main" id="{5C7DE3F6-8A45-AE47-ACAF-F6A8C20B1AB7}"/>
              </a:ext>
            </a:extLst>
          </p:cNvPr>
          <p:cNvSpPr/>
          <p:nvPr/>
        </p:nvSpPr>
        <p:spPr>
          <a:xfrm>
            <a:off x="3839878" y="4743530"/>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 action="ppaction://hlinkshowjump?jump=nextslide"/>
            <a:extLst>
              <a:ext uri="{FF2B5EF4-FFF2-40B4-BE49-F238E27FC236}">
                <a16:creationId xmlns="" xmlns:a16="http://schemas.microsoft.com/office/drawing/2014/main" id="{A4C9C561-A9DF-C040-9657-6B217C09FC1B}"/>
              </a:ext>
            </a:extLst>
          </p:cNvPr>
          <p:cNvSpPr/>
          <p:nvPr/>
        </p:nvSpPr>
        <p:spPr>
          <a:xfrm>
            <a:off x="1959331"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rId6" action="ppaction://hlinksldjump"/>
            <a:extLst>
              <a:ext uri="{FF2B5EF4-FFF2-40B4-BE49-F238E27FC236}">
                <a16:creationId xmlns="" xmlns:a16="http://schemas.microsoft.com/office/drawing/2014/main" id="{5C7DE3F6-8A45-AE47-ACAF-F6A8C20B1AB7}"/>
              </a:ext>
            </a:extLst>
          </p:cNvPr>
          <p:cNvSpPr/>
          <p:nvPr/>
        </p:nvSpPr>
        <p:spPr>
          <a:xfrm>
            <a:off x="3839878"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4959811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16320"/>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a:t>
            </a:r>
            <a:r>
              <a:rPr lang="id-ID" sz="2400" dirty="0">
                <a:solidFill>
                  <a:prstClr val="black"/>
                </a:solidFill>
              </a:rPr>
              <a:t>r</a:t>
            </a:r>
            <a:r>
              <a:rPr lang="en-US" sz="2400" dirty="0" err="1">
                <a:solidFill>
                  <a:prstClr val="black"/>
                </a:solidFill>
              </a:rPr>
              <a:t>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Minuman tersebut banyak mengandung pemanis buatan</a:t>
            </a:r>
            <a:r>
              <a:rPr lang="en-US" sz="2400" dirty="0">
                <a:solidFill>
                  <a:prstClr val="black"/>
                </a:solidFill>
              </a:rPr>
              <a:t>.</a:t>
            </a: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Minuman tersebut dapat melepas dahaga. </a:t>
            </a:r>
            <a:endParaRPr lang="en-US" sz="2400" dirty="0">
              <a:solidFill>
                <a:prstClr val="black"/>
              </a:solidFill>
            </a:endParaRPr>
          </a:p>
        </p:txBody>
      </p:sp>
      <p:sp>
        <p:nvSpPr>
          <p:cNvPr id="9" name="Rectangle 8">
            <a:extLst>
              <a:ext uri="{FF2B5EF4-FFF2-40B4-BE49-F238E27FC236}">
                <a16:creationId xmlns="" xmlns:a16="http://schemas.microsoft.com/office/drawing/2014/main" id="{A4C9C561-A9DF-C040-9657-6B217C09FC1B}"/>
              </a:ext>
            </a:extLst>
          </p:cNvPr>
          <p:cNvSpPr/>
          <p:nvPr/>
        </p:nvSpPr>
        <p:spPr>
          <a:xfrm>
            <a:off x="1915789" y="469533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extLst>
              <a:ext uri="{FF2B5EF4-FFF2-40B4-BE49-F238E27FC236}">
                <a16:creationId xmlns="" xmlns:a16="http://schemas.microsoft.com/office/drawing/2014/main" id="{5C7DE3F6-8A45-AE47-ACAF-F6A8C20B1AB7}"/>
              </a:ext>
            </a:extLst>
          </p:cNvPr>
          <p:cNvSpPr/>
          <p:nvPr/>
        </p:nvSpPr>
        <p:spPr>
          <a:xfrm>
            <a:off x="1947043" y="3324263"/>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sp>
        <p:nvSpPr>
          <p:cNvPr id="12" name="Rectangle 11"/>
          <p:cNvSpPr/>
          <p:nvPr/>
        </p:nvSpPr>
        <p:spPr>
          <a:xfrm>
            <a:off x="246450" y="145144"/>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8030772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7542089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2"/>
                                        </p:tgtEl>
                                      </p:cBhvr>
                                    </p:animEffect>
                                    <p:animScale>
                                      <p:cBhvr>
                                        <p:cTn id="7" dur="5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7</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id-ID" sz="2400" dirty="0">
                <a:solidFill>
                  <a:prstClr val="black"/>
                </a:solidFill>
              </a:rPr>
              <a:t>Pak Doni bekerja sebagai tukan kebun di SD Negeri Mentari. Pak Doni terkenal sebagai tukan kebun yang ramah dan dekat dengan anak-anak di sekolah tersebut. Namun akhir-akhir ini pak Doni tidak masuk bekerja karena sedang sakit. Ruben ingin mengajak teman-temannya untuk menjenguk pak Doni di rumah sakit.</a:t>
            </a:r>
            <a:endParaRPr lang="en-US" sz="24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566204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17</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055545"/>
          </a:xfrm>
          <a:prstGeom prst="rect">
            <a:avLst/>
          </a:prstGeom>
          <a:noFill/>
        </p:spPr>
        <p:txBody>
          <a:bodyPr wrap="square" rtlCol="0">
            <a:spAutoFit/>
          </a:bodyPr>
          <a:lstStyle/>
          <a:p>
            <a:pPr algn="just">
              <a:lnSpc>
                <a:spcPct val="150000"/>
              </a:lnSpc>
            </a:pPr>
            <a:r>
              <a:rPr lang="id-ID" sz="2200" dirty="0">
                <a:solidFill>
                  <a:prstClr val="black"/>
                </a:solidFill>
              </a:rPr>
              <a:t>Ketika Ruben ingin mengajak temannya menjenguk pak Doni, Riko sebagai teman Ruben seharunya</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3" name="Rectangle 12">
            <a:hlinkClick r:id="" action="ppaction://hlinkshowjump?jump=nextslide"/>
          </p:cNvPr>
          <p:cNvSpPr/>
          <p:nvPr/>
        </p:nvSpPr>
        <p:spPr>
          <a:xfrm>
            <a:off x="1127986" y="2599994"/>
            <a:ext cx="4790465"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Pura-pura tidak tahu</a:t>
            </a:r>
            <a:endParaRPr lang="en-US" sz="2400" b="1" dirty="0">
              <a:solidFill>
                <a:prstClr val="white"/>
              </a:solidFill>
            </a:endParaRPr>
          </a:p>
        </p:txBody>
      </p:sp>
      <p:sp>
        <p:nvSpPr>
          <p:cNvPr id="15" name="Rectangle 14">
            <a:hlinkClick r:id="" action="ppaction://hlinkshowjump?jump=nextslide"/>
          </p:cNvPr>
          <p:cNvSpPr/>
          <p:nvPr/>
        </p:nvSpPr>
        <p:spPr>
          <a:xfrm>
            <a:off x="1115410" y="3526318"/>
            <a:ext cx="4790464"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Acuh tak acuh</a:t>
            </a:r>
            <a:endParaRPr lang="en-US" sz="2400" b="1" dirty="0">
              <a:solidFill>
                <a:prstClr val="white"/>
              </a:solidFill>
            </a:endParaRPr>
          </a:p>
        </p:txBody>
      </p:sp>
      <p:sp>
        <p:nvSpPr>
          <p:cNvPr id="16" name="Rectangle 15">
            <a:hlinkClick r:id="rId6" action="ppaction://hlinksldjump"/>
          </p:cNvPr>
          <p:cNvSpPr/>
          <p:nvPr/>
        </p:nvSpPr>
        <p:spPr>
          <a:xfrm>
            <a:off x="1098641" y="4454692"/>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Mengikuti ajakan Ruben</a:t>
            </a:r>
            <a:endParaRPr lang="en-US" sz="2400" b="1" dirty="0">
              <a:solidFill>
                <a:prstClr val="white"/>
              </a:solidFill>
            </a:endParaRPr>
          </a:p>
        </p:txBody>
      </p:sp>
      <p:sp>
        <p:nvSpPr>
          <p:cNvPr id="17" name="Rectangle 16">
            <a:hlinkClick r:id="" action="ppaction://hlinkshowjump?jump=nextslide"/>
          </p:cNvPr>
          <p:cNvSpPr/>
          <p:nvPr/>
        </p:nvSpPr>
        <p:spPr>
          <a:xfrm>
            <a:off x="1098641" y="5404021"/>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Menolak dengan alasan sakit</a:t>
            </a:r>
            <a:endParaRPr lang="en-US" sz="2400" b="1" dirty="0">
              <a:solidFill>
                <a:prstClr val="white"/>
              </a:solidFill>
            </a:endParaRPr>
          </a:p>
        </p:txBody>
      </p:sp>
      <p:pic>
        <p:nvPicPr>
          <p:cNvPr id="18" name="Picture 17">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1" name="Group 20"/>
          <p:cNvGrpSpPr/>
          <p:nvPr/>
        </p:nvGrpSpPr>
        <p:grpSpPr>
          <a:xfrm>
            <a:off x="6704402" y="420612"/>
            <a:ext cx="2478236" cy="343780"/>
            <a:chOff x="6704402" y="420612"/>
            <a:chExt cx="2478236" cy="343780"/>
          </a:xfrm>
        </p:grpSpPr>
        <p:sp>
          <p:nvSpPr>
            <p:cNvPr id="22" name="TextBox 2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8917322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055545"/>
          </a:xfrm>
          <a:prstGeom prst="rect">
            <a:avLst/>
          </a:prstGeom>
          <a:noFill/>
        </p:spPr>
        <p:txBody>
          <a:bodyPr wrap="square" rtlCol="0">
            <a:spAutoFit/>
          </a:bodyPr>
          <a:lstStyle/>
          <a:p>
            <a:pPr algn="just">
              <a:lnSpc>
                <a:spcPct val="150000"/>
              </a:lnSpc>
            </a:pPr>
            <a:r>
              <a:rPr lang="id-ID" sz="2200" dirty="0">
                <a:solidFill>
                  <a:prstClr val="black"/>
                </a:solidFill>
              </a:rPr>
              <a:t>Ketika Ruben ingin mengajak temannya menjenguk pak Doni, Riko sebagai teman Ruben seharunya</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6" name="Rectangle 15"/>
          <p:cNvSpPr/>
          <p:nvPr/>
        </p:nvSpPr>
        <p:spPr>
          <a:xfrm>
            <a:off x="818878" y="2492896"/>
            <a:ext cx="4790463" cy="823153"/>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400" b="1" dirty="0">
                <a:solidFill>
                  <a:prstClr val="white"/>
                </a:solidFill>
              </a:rPr>
              <a:t>Mengikuti ajakan Ruben</a:t>
            </a:r>
            <a:endParaRPr lang="en-US" sz="2400" b="1" dirty="0">
              <a:solidFill>
                <a:prstClr val="white"/>
              </a:solidFill>
            </a:endParaRP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8" name="Picture 17">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9" name="Right Arrow 18">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0" name="Right Arrow 19">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6003989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18</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646331"/>
          </a:xfrm>
          <a:prstGeom prst="rect">
            <a:avLst/>
          </a:prstGeom>
          <a:noFill/>
        </p:spPr>
        <p:txBody>
          <a:bodyPr wrap="square" rtlCol="0">
            <a:spAutoFit/>
          </a:bodyPr>
          <a:lstStyle/>
          <a:p>
            <a:pPr algn="just">
              <a:lnSpc>
                <a:spcPct val="150000"/>
              </a:lnSpc>
            </a:pPr>
            <a:r>
              <a:rPr lang="id-ID" sz="2400" dirty="0">
                <a:solidFill>
                  <a:prstClr val="black"/>
                </a:solidFill>
              </a:rPr>
              <a:t>Sifat yang di miliki Ruben adalah?</a:t>
            </a: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3" name="Rectangle 12">
            <a:hlinkClick r:id="rId6" action="ppaction://hlinksldjump"/>
          </p:cNvPr>
          <p:cNvSpPr/>
          <p:nvPr/>
        </p:nvSpPr>
        <p:spPr>
          <a:xfrm>
            <a:off x="920553" y="2492897"/>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Peduli</a:t>
            </a:r>
            <a:endParaRPr lang="en-US" sz="2000" b="1" dirty="0">
              <a:solidFill>
                <a:prstClr val="white"/>
              </a:solidFill>
            </a:endParaRPr>
          </a:p>
        </p:txBody>
      </p:sp>
      <p:sp>
        <p:nvSpPr>
          <p:cNvPr id="12" name="Rectangle 11">
            <a:hlinkClick r:id="" action="ppaction://hlinkshowjump?jump=nextslide"/>
          </p:cNvPr>
          <p:cNvSpPr/>
          <p:nvPr/>
        </p:nvSpPr>
        <p:spPr>
          <a:xfrm>
            <a:off x="903060" y="3399281"/>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Cuek</a:t>
            </a:r>
            <a:endParaRPr lang="en-US" sz="2000" b="1" dirty="0">
              <a:solidFill>
                <a:prstClr val="white"/>
              </a:solidFill>
            </a:endParaRPr>
          </a:p>
        </p:txBody>
      </p:sp>
      <p:sp>
        <p:nvSpPr>
          <p:cNvPr id="15" name="Rectangle 14">
            <a:hlinkClick r:id="rId7" action="ppaction://hlinksldjump"/>
          </p:cNvPr>
          <p:cNvSpPr/>
          <p:nvPr/>
        </p:nvSpPr>
        <p:spPr>
          <a:xfrm>
            <a:off x="939372" y="5229200"/>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Rela Berkorban</a:t>
            </a:r>
            <a:endParaRPr lang="en-US" sz="2000" b="1" dirty="0">
              <a:solidFill>
                <a:prstClr val="white"/>
              </a:solidFill>
            </a:endParaRPr>
          </a:p>
        </p:txBody>
      </p:sp>
      <p:sp>
        <p:nvSpPr>
          <p:cNvPr id="16" name="Rectangle 15">
            <a:hlinkClick r:id="" action="ppaction://hlinkshowjump?jump=nextslide"/>
          </p:cNvPr>
          <p:cNvSpPr/>
          <p:nvPr/>
        </p:nvSpPr>
        <p:spPr>
          <a:xfrm>
            <a:off x="903061" y="4324971"/>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Pantang Menyerah</a:t>
            </a:r>
            <a:endParaRPr lang="en-US" sz="2000" b="1" dirty="0">
              <a:solidFill>
                <a:prstClr val="white"/>
              </a:solidFill>
            </a:endParaRPr>
          </a:p>
        </p:txBody>
      </p:sp>
      <p:pic>
        <p:nvPicPr>
          <p:cNvPr id="17" name="Picture 16">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9" name="Right Arrow 18">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20" name="Group 19"/>
          <p:cNvGrpSpPr/>
          <p:nvPr/>
        </p:nvGrpSpPr>
        <p:grpSpPr>
          <a:xfrm>
            <a:off x="6704402" y="420612"/>
            <a:ext cx="2478236" cy="343780"/>
            <a:chOff x="6704402" y="420612"/>
            <a:chExt cx="2478236" cy="343780"/>
          </a:xfrm>
        </p:grpSpPr>
        <p:sp>
          <p:nvSpPr>
            <p:cNvPr id="21" name="TextBox 2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2" name="TextBox 2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80600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646331"/>
          </a:xfrm>
          <a:prstGeom prst="rect">
            <a:avLst/>
          </a:prstGeom>
          <a:noFill/>
        </p:spPr>
        <p:txBody>
          <a:bodyPr wrap="square" rtlCol="0">
            <a:spAutoFit/>
          </a:bodyPr>
          <a:lstStyle/>
          <a:p>
            <a:pPr algn="just">
              <a:lnSpc>
                <a:spcPct val="150000"/>
              </a:lnSpc>
            </a:pPr>
            <a:r>
              <a:rPr lang="id-ID" sz="2400" dirty="0">
                <a:solidFill>
                  <a:prstClr val="black"/>
                </a:solidFill>
              </a:rPr>
              <a:t>Sifat yang di miliki Ruben adalah?</a:t>
            </a: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7</a:t>
            </a:r>
            <a:endParaRPr lang="de-AT" sz="2400" dirty="0">
              <a:solidFill>
                <a:prstClr val="white"/>
              </a:solidFill>
            </a:endParaRPr>
          </a:p>
        </p:txBody>
      </p:sp>
      <p:sp>
        <p:nvSpPr>
          <p:cNvPr id="13" name="Rectangle 12"/>
          <p:cNvSpPr/>
          <p:nvPr/>
        </p:nvSpPr>
        <p:spPr>
          <a:xfrm>
            <a:off x="920553" y="2202583"/>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Peduli</a:t>
            </a:r>
            <a:endParaRPr lang="en-US" sz="2000" b="1" dirty="0">
              <a:solidFill>
                <a:prstClr val="white"/>
              </a:solidFill>
            </a:endParaRPr>
          </a:p>
        </p:txBody>
      </p:sp>
      <p:sp>
        <p:nvSpPr>
          <p:cNvPr id="11" name="Rectangle 10"/>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sp>
        <p:nvSpPr>
          <p:cNvPr id="15" name="Rectangle 14"/>
          <p:cNvSpPr/>
          <p:nvPr/>
        </p:nvSpPr>
        <p:spPr>
          <a:xfrm>
            <a:off x="939372" y="3104965"/>
            <a:ext cx="3384375" cy="72007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Rela Berkorban</a:t>
            </a:r>
            <a:endParaRPr lang="en-US" sz="2000" b="1" dirty="0">
              <a:solidFill>
                <a:prstClr val="white"/>
              </a:solidFill>
            </a:endParaRPr>
          </a:p>
        </p:txBody>
      </p:sp>
      <p:pic>
        <p:nvPicPr>
          <p:cNvPr id="17" name="Picture 16">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8" name="Right Arrow 17">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9" name="Right Arrow 18">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2" name="Group 11"/>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0" name="TextBox 19"/>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150843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7573424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25"/>
                                        </p:tgtEl>
                                      </p:cBhvr>
                                    </p:animEffect>
                                    <p:animScale>
                                      <p:cBhvr>
                                        <p:cTn id="7" dur="7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8</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id-ID" sz="2400" dirty="0">
                <a:solidFill>
                  <a:prstClr val="black"/>
                </a:solidFill>
              </a:rPr>
              <a:t>Pertempuran yang paling besar terjadi di desa Dayeuhkolot, di mana terdapat gudang amunisi besar milik tentara Sekutu. Pada pertempuran ini, Muhammad Toha dan Ramdan, dua anggota milisi BRI (Barisan Rakyat Indonesia), terjun dalam misi untuk menghancurkan gudang amunisi tersebut. Kedua pejuang itu berhasil meledakkan gudang senjata milik sekutu dengan dinamit, tetapi sangat disayangkan kedua tokoh gugur dalam serangan tersebut.</a:t>
            </a:r>
            <a:endParaRPr lang="en-US" sz="24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7140942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2" name="Group 21"/>
          <p:cNvGrpSpPr/>
          <p:nvPr/>
        </p:nvGrpSpPr>
        <p:grpSpPr>
          <a:xfrm>
            <a:off x="2099722" y="4459189"/>
            <a:ext cx="2866300" cy="2328443"/>
            <a:chOff x="2099722" y="4459189"/>
            <a:chExt cx="2866300" cy="2328443"/>
          </a:xfrm>
        </p:grpSpPr>
        <p:pic>
          <p:nvPicPr>
            <p:cNvPr id="14" name="Picture 13"/>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22124" y1="21076" x2="82743" y2="77130"/>
                          <a14:foregroundMark x1="54425" y1="19283" x2="23009" y2="62332"/>
                          <a14:foregroundMark x1="41150" y1="23767" x2="20796" y2="50673"/>
                          <a14:foregroundMark x1="66814" y1="30493" x2="59292" y2="77130"/>
                          <a14:foregroundMark x1="76106" y1="49327" x2="50442" y2="91480"/>
                          <a14:foregroundMark x1="39823" y1="71749" x2="99558" y2="63677"/>
                          <a14:foregroundMark x1="28761" y1="60090" x2="47345" y2="68161"/>
                        </a14:backgroundRemoval>
                      </a14:imgEffect>
                    </a14:imgLayer>
                  </a14:imgProps>
                </a:ext>
                <a:ext uri="{28A0092B-C50C-407E-A947-70E740481C1C}">
                  <a14:useLocalDpi xmlns:a14="http://schemas.microsoft.com/office/drawing/2010/main" val="0"/>
                </a:ext>
              </a:extLst>
            </a:blip>
            <a:stretch>
              <a:fillRect/>
            </a:stretch>
          </p:blipFill>
          <p:spPr>
            <a:xfrm>
              <a:off x="2792760" y="4459189"/>
              <a:ext cx="936104" cy="923678"/>
            </a:xfrm>
            <a:prstGeom prst="rect">
              <a:avLst/>
            </a:prstGeom>
          </p:spPr>
        </p:pic>
        <p:pic>
          <p:nvPicPr>
            <p:cNvPr id="15" name="Picture 14"/>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31229" y1="30539" x2="49502" y2="8383"/>
                          <a14:foregroundMark x1="44850" y1="9581" x2="37874" y2="13174"/>
                          <a14:foregroundMark x1="55150" y1="42515" x2="39867" y2="67066"/>
                          <a14:foregroundMark x1="63455" y1="25749" x2="63455" y2="25749"/>
                          <a14:foregroundMark x1="50831" y1="25150" x2="60133" y2="52695"/>
                          <a14:foregroundMark x1="32226" y1="65269" x2="40864" y2="81437"/>
                          <a14:foregroundMark x1="37209" y1="63473" x2="46844" y2="63473"/>
                          <a14:foregroundMark x1="45847" y1="88623" x2="76744" y2="54491"/>
                          <a14:foregroundMark x1="53488" y1="83234" x2="74751" y2="69461"/>
                          <a14:foregroundMark x1="66777" y1="65269" x2="71761" y2="73653"/>
                          <a14:foregroundMark x1="71761" y1="50299" x2="71761" y2="50299"/>
                        </a14:backgroundRemoval>
                      </a14:imgEffect>
                    </a14:imgLayer>
                  </a14:imgProps>
                </a:ext>
                <a:ext uri="{28A0092B-C50C-407E-A947-70E740481C1C}">
                  <a14:useLocalDpi xmlns:a14="http://schemas.microsoft.com/office/drawing/2010/main" val="0"/>
                </a:ext>
              </a:extLst>
            </a:blip>
            <a:stretch>
              <a:fillRect/>
            </a:stretch>
          </p:blipFill>
          <p:spPr>
            <a:xfrm>
              <a:off x="2099722" y="5499247"/>
              <a:ext cx="2322179" cy="1288385"/>
            </a:xfrm>
            <a:prstGeom prst="rect">
              <a:avLst/>
            </a:prstGeom>
          </p:spPr>
        </p:pic>
        <p:pic>
          <p:nvPicPr>
            <p:cNvPr id="16" name="Picture 15"/>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22124" y1="21076" x2="82743" y2="77130"/>
                          <a14:foregroundMark x1="54425" y1="19283" x2="23009" y2="62332"/>
                          <a14:foregroundMark x1="41150" y1="23767" x2="20796" y2="50673"/>
                          <a14:foregroundMark x1="66814" y1="30493" x2="59292" y2="77130"/>
                          <a14:foregroundMark x1="76106" y1="49327" x2="50442" y2="91480"/>
                          <a14:foregroundMark x1="39823" y1="71749" x2="99558" y2="63677"/>
                          <a14:foregroundMark x1="28761" y1="60090" x2="47345" y2="68161"/>
                        </a14:backgroundRemoval>
                      </a14:imgEffect>
                    </a14:imgLayer>
                  </a14:imgProps>
                </a:ext>
                <a:ext uri="{28A0092B-C50C-407E-A947-70E740481C1C}">
                  <a14:useLocalDpi xmlns:a14="http://schemas.microsoft.com/office/drawing/2010/main" val="0"/>
                </a:ext>
              </a:extLst>
            </a:blip>
            <a:stretch>
              <a:fillRect/>
            </a:stretch>
          </p:blipFill>
          <p:spPr>
            <a:xfrm>
              <a:off x="4000142" y="5499247"/>
              <a:ext cx="936104" cy="923678"/>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31229" y1="30539" x2="49502" y2="8383"/>
                          <a14:foregroundMark x1="44850" y1="9581" x2="37874" y2="13174"/>
                          <a14:foregroundMark x1="55150" y1="42515" x2="39867" y2="67066"/>
                          <a14:foregroundMark x1="63455" y1="25749" x2="63455" y2="25749"/>
                          <a14:foregroundMark x1="50831" y1="25150" x2="60133" y2="52695"/>
                          <a14:foregroundMark x1="32226" y1="65269" x2="40864" y2="81437"/>
                          <a14:foregroundMark x1="37209" y1="63473" x2="46844" y2="63473"/>
                          <a14:foregroundMark x1="45847" y1="88623" x2="76744" y2="54491"/>
                          <a14:foregroundMark x1="53488" y1="83234" x2="74751" y2="69461"/>
                          <a14:foregroundMark x1="66777" y1="65269" x2="71761" y2="73653"/>
                          <a14:foregroundMark x1="71761" y1="50299" x2="71761" y2="50299"/>
                        </a14:backgroundRemoval>
                      </a14:imgEffect>
                    </a14:imgLayer>
                  </a14:imgProps>
                </a:ext>
                <a:ext uri="{28A0092B-C50C-407E-A947-70E740481C1C}">
                  <a14:useLocalDpi xmlns:a14="http://schemas.microsoft.com/office/drawing/2010/main" val="0"/>
                </a:ext>
              </a:extLst>
            </a:blip>
            <a:stretch>
              <a:fillRect/>
            </a:stretch>
          </p:blipFill>
          <p:spPr>
            <a:xfrm>
              <a:off x="3289683" y="4693785"/>
              <a:ext cx="1676339" cy="930062"/>
            </a:xfrm>
            <a:prstGeom prst="rect">
              <a:avLst/>
            </a:prstGeom>
          </p:spPr>
        </p:pic>
      </p:grpSp>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18917" y="40027"/>
            <a:ext cx="6746663" cy="4672064"/>
          </a:xfrm>
          <a:prstGeom prst="rect">
            <a:avLst/>
          </a:prstGeom>
        </p:spPr>
      </p:pic>
      <p:sp>
        <p:nvSpPr>
          <p:cNvPr id="24" name="Rounded Rectangle 23">
            <a:hlinkClick r:id="rId11" action="ppaction://hlinksldjump"/>
          </p:cNvPr>
          <p:cNvSpPr/>
          <p:nvPr/>
        </p:nvSpPr>
        <p:spPr>
          <a:xfrm>
            <a:off x="5829347" y="4194518"/>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TextBox 24">
            <a:hlinkClick r:id="rId12" action="ppaction://hlinksldjump"/>
          </p:cNvPr>
          <p:cNvSpPr txBox="1"/>
          <p:nvPr/>
        </p:nvSpPr>
        <p:spPr>
          <a:xfrm>
            <a:off x="5861691" y="4277448"/>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sp>
        <p:nvSpPr>
          <p:cNvPr id="26" name="Rounded Rectangle 25">
            <a:hlinkClick r:id="rId13" action="ppaction://hlinksldjump"/>
          </p:cNvPr>
          <p:cNvSpPr/>
          <p:nvPr/>
        </p:nvSpPr>
        <p:spPr>
          <a:xfrm>
            <a:off x="5861692" y="5394633"/>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accent2">
                  <a:lumMod val="60000"/>
                  <a:lumOff val="40000"/>
                </a:schemeClr>
              </a:solidFill>
            </a:endParaRPr>
          </a:p>
        </p:txBody>
      </p:sp>
      <p:sp>
        <p:nvSpPr>
          <p:cNvPr id="27" name="TextBox 26">
            <a:hlinkClick r:id="rId13" action="ppaction://hlinksldjump"/>
          </p:cNvPr>
          <p:cNvSpPr txBox="1"/>
          <p:nvPr/>
        </p:nvSpPr>
        <p:spPr>
          <a:xfrm>
            <a:off x="5861692" y="5477563"/>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pic>
        <p:nvPicPr>
          <p:cNvPr id="12" name="Picture 11">
            <a:hlinkClick r:id="" action="ppaction://hlinkshowjump?jump=firstslide"/>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Tree>
    <p:custDataLst>
      <p:tags r:id="rId1"/>
    </p:custDataLst>
    <p:extLst>
      <p:ext uri="{BB962C8B-B14F-4D97-AF65-F5344CB8AC3E}">
        <p14:creationId xmlns:p14="http://schemas.microsoft.com/office/powerpoint/2010/main" val="1877146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750" tmFilter="0, 0; .2, .5; .8, .5; 1, 0"/>
                                        <p:tgtEl>
                                          <p:spTgt spid="25"/>
                                        </p:tgtEl>
                                      </p:cBhvr>
                                    </p:animEffect>
                                    <p:animScale>
                                      <p:cBhvr>
                                        <p:cTn id="7" dur="875" autoRev="1" fill="hold"/>
                                        <p:tgtEl>
                                          <p:spTgt spid="25"/>
                                        </p:tgtEl>
                                      </p:cBhvr>
                                      <p:by x="105000" y="105000"/>
                                    </p:animScale>
                                  </p:childTnLst>
                                </p:cTn>
                              </p:par>
                              <p:par>
                                <p:cTn id="8" presetID="26" presetClass="emph" presetSubtype="0" fill="hold" grpId="0" nodeType="withEffect">
                                  <p:stCondLst>
                                    <p:cond delay="0"/>
                                  </p:stCondLst>
                                  <p:childTnLst>
                                    <p:animEffect transition="out" filter="fade">
                                      <p:cBhvr>
                                        <p:cTn id="9" dur="1750" tmFilter="0, 0; .2, .5; .8, .5; 1, 0"/>
                                        <p:tgtEl>
                                          <p:spTgt spid="24"/>
                                        </p:tgtEl>
                                      </p:cBhvr>
                                    </p:animEffect>
                                    <p:animScale>
                                      <p:cBhvr>
                                        <p:cTn id="10" dur="875" autoRev="1" fill="hold"/>
                                        <p:tgtEl>
                                          <p:spTgt spid="24"/>
                                        </p:tgtEl>
                                      </p:cBhvr>
                                      <p:by x="105000" y="105000"/>
                                    </p:animScale>
                                  </p:childTnLst>
                                </p:cTn>
                              </p:par>
                              <p:par>
                                <p:cTn id="11" presetID="26" presetClass="emph" presetSubtype="0" fill="hold" grpId="0" nodeType="withEffect">
                                  <p:stCondLst>
                                    <p:cond delay="0"/>
                                  </p:stCondLst>
                                  <p:childTnLst>
                                    <p:animEffect transition="out" filter="fade">
                                      <p:cBhvr>
                                        <p:cTn id="12" dur="1750" tmFilter="0, 0; .2, .5; .8, .5; 1, 0"/>
                                        <p:tgtEl>
                                          <p:spTgt spid="27"/>
                                        </p:tgtEl>
                                      </p:cBhvr>
                                    </p:animEffect>
                                    <p:animScale>
                                      <p:cBhvr>
                                        <p:cTn id="13" dur="875" autoRev="1" fill="hold"/>
                                        <p:tgtEl>
                                          <p:spTgt spid="27"/>
                                        </p:tgtEl>
                                      </p:cBhvr>
                                      <p:by x="105000" y="105000"/>
                                    </p:animScale>
                                  </p:childTnLst>
                                </p:cTn>
                              </p:par>
                              <p:par>
                                <p:cTn id="14" presetID="26" presetClass="emph" presetSubtype="0" fill="hold" grpId="0" nodeType="withEffect">
                                  <p:stCondLst>
                                    <p:cond delay="0"/>
                                  </p:stCondLst>
                                  <p:childTnLst>
                                    <p:animEffect transition="out" filter="fade">
                                      <p:cBhvr>
                                        <p:cTn id="15" dur="1750" tmFilter="0, 0; .2, .5; .8, .5; 1, 0"/>
                                        <p:tgtEl>
                                          <p:spTgt spid="26"/>
                                        </p:tgtEl>
                                      </p:cBhvr>
                                    </p:animEffect>
                                    <p:animScale>
                                      <p:cBhvr>
                                        <p:cTn id="16" dur="875"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19</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kalimat tanya yang tidak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Mengapa Toha dan Ramdan menghancurkan gudang senjata milik Sekutu?</a:t>
            </a:r>
            <a:endParaRPr lang="en-US" sz="2000" b="1" dirty="0">
              <a:solidFill>
                <a:prstClr val="white"/>
              </a:solidFill>
            </a:endParaRPr>
          </a:p>
        </p:txBody>
      </p:sp>
      <p:sp>
        <p:nvSpPr>
          <p:cNvPr id="19" name="Rectangle 18">
            <a:hlinkClick r:id="" action="ppaction://hlinkshowjump?jump=nextslide"/>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Apa peristiwa yang terjadi di Desa Dayeuhkolot?</a:t>
            </a:r>
            <a:endParaRPr lang="en-US" sz="2000" b="1" dirty="0">
              <a:solidFill>
                <a:prstClr val="white"/>
              </a:solidFill>
            </a:endParaRPr>
          </a:p>
        </p:txBody>
      </p:sp>
      <p:sp>
        <p:nvSpPr>
          <p:cNvPr id="20" name="Rectangle 19">
            <a:hlinkClick r:id="rId7" action="ppaction://hlinksldjump"/>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Kapan peristiwa di Desa Dayeuhkolot terjadi?</a:t>
            </a:r>
            <a:endParaRPr lang="en-US" sz="2000" b="1"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6411728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kalimat tanya yang tidak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sp>
        <p:nvSpPr>
          <p:cNvPr id="20" name="Rectangle 19"/>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Kapan peristiwa di Desa Dayeuhkolot terjadi?</a:t>
            </a:r>
            <a:endParaRPr lang="en-US" sz="2000" b="1" dirty="0">
              <a:solidFill>
                <a:prstClr val="white"/>
              </a:solidFill>
            </a:endParaRPr>
          </a:p>
        </p:txBody>
      </p:sp>
      <p:sp>
        <p:nvSpPr>
          <p:cNvPr id="11" name="Rectangle 10"/>
          <p:cNvSpPr/>
          <p:nvPr/>
        </p:nvSpPr>
        <p:spPr>
          <a:xfrm>
            <a:off x="246450" y="112216"/>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sp>
        <p:nvSpPr>
          <p:cNvPr id="15" name="Rectangle 14"/>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Mengapa Toha dan Ramdan menghancurkan gudang senjata milik Sekutu?</a:t>
            </a:r>
            <a:endParaRPr lang="en-US" sz="2000" b="1" dirty="0">
              <a:solidFill>
                <a:prstClr val="white"/>
              </a:solidFill>
            </a:endParaRPr>
          </a:p>
        </p:txBody>
      </p:sp>
      <p:pic>
        <p:nvPicPr>
          <p:cNvPr id="16" name="Picture 15">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7" name="Right Arrow 1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8" name="Right Arrow 1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2" name="Group 11"/>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3513520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20</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4154984"/>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Gudang senjata milik sekutu berhasil diledakkan oleh para pejuang.</a:t>
            </a:r>
            <a:endParaRPr lang="en-US" sz="2400" dirty="0">
              <a:solidFill>
                <a:prstClr val="black"/>
              </a:solidFill>
            </a:endParaRP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Toha dan Ramdan bekerja sama dengan Sekutu dalam membuat senjata.</a:t>
            </a:r>
            <a:endParaRPr lang="en-US" sz="24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42211" y="546993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39878" y="546993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59331" y="371385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rId7" action="ppaction://hlinksldjump"/>
            <a:extLst>
              <a:ext uri="{FF2B5EF4-FFF2-40B4-BE49-F238E27FC236}">
                <a16:creationId xmlns="" xmlns:a16="http://schemas.microsoft.com/office/drawing/2014/main" id="{5C7DE3F6-8A45-AE47-ACAF-F6A8C20B1AB7}"/>
              </a:ext>
            </a:extLst>
          </p:cNvPr>
          <p:cNvSpPr/>
          <p:nvPr/>
        </p:nvSpPr>
        <p:spPr>
          <a:xfrm>
            <a:off x="3839878" y="371385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8"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rId11"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0870939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4154984"/>
          </a:xfrm>
          <a:prstGeom prst="rect">
            <a:avLst/>
          </a:prstGeom>
          <a:noFill/>
        </p:spPr>
        <p:txBody>
          <a:bodyPr wrap="square" rtlCol="0">
            <a:spAutoFit/>
          </a:bodyPr>
          <a:lstStyle/>
          <a:p>
            <a:r>
              <a:rPr lang="en-US" sz="2400" dirty="0" err="1">
                <a:solidFill>
                  <a:prstClr val="black"/>
                </a:solidFill>
              </a:rPr>
              <a:t>Tentukan</a:t>
            </a:r>
            <a:r>
              <a:rPr lang="en-US" sz="2400" dirty="0">
                <a:solidFill>
                  <a:prstClr val="black"/>
                </a:solidFill>
              </a:rPr>
              <a:t> </a:t>
            </a:r>
            <a:r>
              <a:rPr lang="en-US" sz="2400" dirty="0" err="1">
                <a:solidFill>
                  <a:prstClr val="black"/>
                </a:solidFill>
              </a:rPr>
              <a:t>apakah</a:t>
            </a:r>
            <a:r>
              <a:rPr lang="en-US" sz="2400" dirty="0">
                <a:solidFill>
                  <a:prstClr val="black"/>
                </a:solidFill>
              </a:rPr>
              <a:t> </a:t>
            </a:r>
            <a:r>
              <a:rPr lang="en-US" sz="2400" dirty="0" err="1">
                <a:solidFill>
                  <a:prstClr val="black"/>
                </a:solidFill>
              </a:rPr>
              <a:t>penyataan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r>
              <a:rPr lang="en-US" sz="2400" dirty="0" err="1">
                <a:solidFill>
                  <a:prstClr val="black"/>
                </a:solidFill>
              </a:rPr>
              <a:t>ini</a:t>
            </a:r>
            <a:r>
              <a:rPr lang="en-US" sz="2400" dirty="0">
                <a:solidFill>
                  <a:prstClr val="black"/>
                </a:solidFill>
              </a:rPr>
              <a:t> </a:t>
            </a:r>
            <a:r>
              <a:rPr lang="en-US" sz="2400" dirty="0" err="1">
                <a:solidFill>
                  <a:prstClr val="black"/>
                </a:solidFill>
              </a:rPr>
              <a:t>sesuai</a:t>
            </a:r>
            <a:r>
              <a:rPr lang="en-US" sz="2400" dirty="0">
                <a:solidFill>
                  <a:prstClr val="black"/>
                </a:solidFill>
              </a:rPr>
              <a:t> </a:t>
            </a:r>
            <a:r>
              <a:rPr lang="en-US" sz="2400" dirty="0" err="1">
                <a:solidFill>
                  <a:prstClr val="black"/>
                </a:solidFill>
              </a:rPr>
              <a:t>dengan</a:t>
            </a:r>
            <a:r>
              <a:rPr lang="en-US" sz="2400" dirty="0">
                <a:solidFill>
                  <a:prstClr val="black"/>
                </a:solidFill>
              </a:rPr>
              <a:t> </a:t>
            </a:r>
            <a:r>
              <a:rPr lang="en-US" sz="2400" dirty="0" err="1">
                <a:solidFill>
                  <a:prstClr val="black"/>
                </a:solidFill>
              </a:rPr>
              <a:t>isi</a:t>
            </a:r>
            <a:r>
              <a:rPr lang="en-US" sz="2400" dirty="0">
                <a:solidFill>
                  <a:prstClr val="black"/>
                </a:solidFill>
              </a:rPr>
              <a:t> </a:t>
            </a:r>
            <a:r>
              <a:rPr lang="en-US" sz="2400" dirty="0" err="1">
                <a:solidFill>
                  <a:prstClr val="black"/>
                </a:solidFill>
              </a:rPr>
              <a:t>teks</a:t>
            </a:r>
            <a:r>
              <a:rPr lang="en-US" sz="2400" dirty="0">
                <a:solidFill>
                  <a:prstClr val="black"/>
                </a:solidFill>
              </a:rPr>
              <a:t>!</a:t>
            </a:r>
          </a:p>
          <a:p>
            <a:r>
              <a:rPr lang="en-US" sz="2400" dirty="0" err="1">
                <a:solidFill>
                  <a:prstClr val="black"/>
                </a:solidFill>
              </a:rPr>
              <a:t>Pilih</a:t>
            </a:r>
            <a:r>
              <a:rPr lang="en-US" sz="2400" dirty="0">
                <a:solidFill>
                  <a:prstClr val="black"/>
                </a:solidFill>
              </a:rPr>
              <a:t> </a:t>
            </a:r>
            <a:r>
              <a:rPr lang="en-US" sz="2400" dirty="0" err="1">
                <a:solidFill>
                  <a:prstClr val="black"/>
                </a:solidFill>
              </a:rPr>
              <a:t>benar</a:t>
            </a:r>
            <a:r>
              <a:rPr lang="en-US" sz="2400" dirty="0">
                <a:solidFill>
                  <a:prstClr val="black"/>
                </a:solidFill>
              </a:rPr>
              <a:t> </a:t>
            </a:r>
            <a:r>
              <a:rPr lang="en-US" sz="2400" dirty="0" err="1">
                <a:solidFill>
                  <a:prstClr val="black"/>
                </a:solidFill>
              </a:rPr>
              <a:t>atau</a:t>
            </a:r>
            <a:r>
              <a:rPr lang="en-US" sz="2400" dirty="0">
                <a:solidFill>
                  <a:prstClr val="black"/>
                </a:solidFill>
              </a:rPr>
              <a:t> </a:t>
            </a:r>
            <a:r>
              <a:rPr lang="en-US" sz="2400" dirty="0" err="1">
                <a:solidFill>
                  <a:prstClr val="black"/>
                </a:solidFill>
              </a:rPr>
              <a:t>salah</a:t>
            </a:r>
            <a:r>
              <a:rPr lang="en-US" sz="2400" dirty="0">
                <a:solidFill>
                  <a:prstClr val="black"/>
                </a:solidFill>
              </a:rPr>
              <a:t> </a:t>
            </a:r>
            <a:r>
              <a:rPr lang="en-US" sz="2400" dirty="0" err="1">
                <a:solidFill>
                  <a:prstClr val="black"/>
                </a:solidFill>
              </a:rPr>
              <a:t>pada</a:t>
            </a:r>
            <a:r>
              <a:rPr lang="en-US" sz="2400" dirty="0">
                <a:solidFill>
                  <a:prstClr val="black"/>
                </a:solidFill>
              </a:rPr>
              <a:t> </a:t>
            </a:r>
            <a:r>
              <a:rPr lang="en-US" sz="2400" dirty="0" err="1">
                <a:solidFill>
                  <a:prstClr val="black"/>
                </a:solidFill>
              </a:rPr>
              <a:t>setiap</a:t>
            </a:r>
            <a:r>
              <a:rPr lang="en-US" sz="2400" dirty="0">
                <a:solidFill>
                  <a:prstClr val="black"/>
                </a:solidFill>
              </a:rPr>
              <a:t> </a:t>
            </a:r>
            <a:r>
              <a:rPr lang="en-US" sz="2400" dirty="0" err="1">
                <a:solidFill>
                  <a:prstClr val="black"/>
                </a:solidFill>
              </a:rPr>
              <a:t>pernyataan</a:t>
            </a:r>
            <a:r>
              <a:rPr lang="en-US" sz="2400" dirty="0">
                <a:solidFill>
                  <a:prstClr val="black"/>
                </a:solidFill>
              </a:rPr>
              <a:t> </a:t>
            </a:r>
            <a:r>
              <a:rPr lang="en-US" sz="2400" dirty="0" err="1">
                <a:solidFill>
                  <a:prstClr val="black"/>
                </a:solidFill>
              </a:rPr>
              <a:t>berikut</a:t>
            </a:r>
            <a:r>
              <a:rPr lang="en-US" sz="2400" dirty="0">
                <a:solidFill>
                  <a:prstClr val="black"/>
                </a:solidFill>
              </a:rPr>
              <a:t>!. </a:t>
            </a:r>
          </a:p>
          <a:p>
            <a:endParaRPr lang="en-US" sz="2400" dirty="0">
              <a:solidFill>
                <a:prstClr val="black"/>
              </a:solidFill>
            </a:endParaRPr>
          </a:p>
          <a:p>
            <a:r>
              <a:rPr lang="en-US" sz="2400" dirty="0" err="1">
                <a:solidFill>
                  <a:prstClr val="black"/>
                </a:solidFill>
              </a:rPr>
              <a:t>Pernyataan</a:t>
            </a:r>
            <a:endParaRPr lang="en-US" sz="2400" dirty="0">
              <a:solidFill>
                <a:prstClr val="black"/>
              </a:solidFill>
            </a:endParaRPr>
          </a:p>
          <a:p>
            <a:pPr marL="342900" indent="-342900">
              <a:buFontTx/>
              <a:buChar char="-"/>
            </a:pPr>
            <a:r>
              <a:rPr lang="id-ID" sz="2400" dirty="0">
                <a:solidFill>
                  <a:prstClr val="black"/>
                </a:solidFill>
              </a:rPr>
              <a:t>Gudang senjata milik sekutu berhasil diledakkan oleh para pejuang.</a:t>
            </a:r>
            <a:endParaRPr lang="en-US" sz="2400" dirty="0">
              <a:solidFill>
                <a:prstClr val="black"/>
              </a:solidFill>
            </a:endParaRPr>
          </a:p>
          <a:p>
            <a:endParaRPr lang="id-ID" sz="2400" dirty="0">
              <a:solidFill>
                <a:prstClr val="black"/>
              </a:solidFill>
            </a:endParaRPr>
          </a:p>
          <a:p>
            <a:endParaRPr lang="en-US" sz="2400" dirty="0">
              <a:solidFill>
                <a:prstClr val="black"/>
              </a:solidFill>
            </a:endParaRPr>
          </a:p>
          <a:p>
            <a:endParaRPr lang="en-US" sz="2400" dirty="0">
              <a:solidFill>
                <a:prstClr val="black"/>
              </a:solidFill>
            </a:endParaRPr>
          </a:p>
          <a:p>
            <a:pPr marL="342900" indent="-342900">
              <a:buFontTx/>
              <a:buChar char="-"/>
            </a:pPr>
            <a:r>
              <a:rPr lang="id-ID" sz="2400" dirty="0">
                <a:solidFill>
                  <a:prstClr val="black"/>
                </a:solidFill>
              </a:rPr>
              <a:t>Toha dan Ramdan bekerja sama dengan Sekutu dalam membuat senjata.</a:t>
            </a:r>
            <a:endParaRPr lang="en-US" sz="24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59331" y="5423744"/>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extLst>
              <a:ext uri="{FF2B5EF4-FFF2-40B4-BE49-F238E27FC236}">
                <a16:creationId xmlns="" xmlns:a16="http://schemas.microsoft.com/office/drawing/2014/main" id="{A4C9C561-A9DF-C040-9657-6B217C09FC1B}"/>
              </a:ext>
            </a:extLst>
          </p:cNvPr>
          <p:cNvSpPr/>
          <p:nvPr/>
        </p:nvSpPr>
        <p:spPr>
          <a:xfrm>
            <a:off x="1959331" y="371385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8</a:t>
            </a:r>
            <a:endParaRPr lang="de-AT" sz="2400" dirty="0">
              <a:solidFill>
                <a:prstClr val="white"/>
              </a:solidFill>
            </a:endParaRPr>
          </a:p>
        </p:txBody>
      </p:sp>
      <p:sp>
        <p:nvSpPr>
          <p:cNvPr id="12" name="Rectangle 11"/>
          <p:cNvSpPr/>
          <p:nvPr/>
        </p:nvSpPr>
        <p:spPr>
          <a:xfrm>
            <a:off x="246450" y="19078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3" name="Picture 12">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1594894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589636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28"/>
                                        </p:tgtEl>
                                      </p:cBhvr>
                                    </p:animEffect>
                                    <p:animScale>
                                      <p:cBhvr>
                                        <p:cTn id="7" dur="7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9</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id-ID" sz="2400" dirty="0">
                <a:solidFill>
                  <a:prstClr val="black"/>
                </a:solidFill>
              </a:rPr>
              <a:t>Penduduk Indonesia terdiri atas beragam suku bangsa yang tersebar di seluruh Indonesia. Persatuan dalam keberagaman menjadi modal utama untuk mencapai masyarakat sejahtera. Rakyat yang bersatu akan turut berpartisipasi mendukung pelaksanaan pembangunan. Jika pembangunan berjalan dengan baik, kesejahteraan rakyat akan meningkat. Sebaliknya, jika negara terpecah belah maka pembangunan akan terhambat. Hal tersebut dapat mempengaruhi kesejahteraan masyarakat.</a:t>
            </a:r>
            <a:endParaRPr lang="en-US" sz="24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2946671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21</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600164"/>
          </a:xfrm>
          <a:prstGeom prst="rect">
            <a:avLst/>
          </a:prstGeom>
          <a:noFill/>
        </p:spPr>
        <p:txBody>
          <a:bodyPr wrap="square" rtlCol="0">
            <a:spAutoFit/>
          </a:bodyPr>
          <a:lstStyle/>
          <a:p>
            <a:pPr algn="just">
              <a:lnSpc>
                <a:spcPct val="150000"/>
              </a:lnSpc>
            </a:pPr>
            <a:r>
              <a:rPr lang="id-ID" sz="2200" dirty="0">
                <a:solidFill>
                  <a:prstClr val="black"/>
                </a:solidFill>
              </a:rPr>
              <a:t>Informasi penting berdasarkan bacaan adalah</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sp>
        <p:nvSpPr>
          <p:cNvPr id="13" name="Rectangle 12">
            <a:hlinkClick r:id="rId6" action="ppaction://hlinksldjump"/>
          </p:cNvPr>
          <p:cNvSpPr/>
          <p:nvPr/>
        </p:nvSpPr>
        <p:spPr>
          <a:xfrm>
            <a:off x="960152" y="1901564"/>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Menjaga persatuan dan kesatuan adalah kewajiban seluruh rakyat Indonesia.</a:t>
            </a:r>
            <a:endParaRPr lang="en-US" sz="2000" b="1" dirty="0">
              <a:solidFill>
                <a:prstClr val="white"/>
              </a:solidFill>
            </a:endParaRPr>
          </a:p>
        </p:txBody>
      </p:sp>
      <p:sp>
        <p:nvSpPr>
          <p:cNvPr id="18" name="Rectangle 17">
            <a:hlinkClick r:id="" action="ppaction://hlinkshowjump?jump=nextslide"/>
          </p:cNvPr>
          <p:cNvSpPr/>
          <p:nvPr/>
        </p:nvSpPr>
        <p:spPr>
          <a:xfrm>
            <a:off x="978780" y="4933652"/>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Negara yang terpecah belah dapat menghambat pembangunan</a:t>
            </a:r>
            <a:endParaRPr lang="en-US" sz="2000" b="1" dirty="0">
              <a:solidFill>
                <a:prstClr val="white"/>
              </a:solidFill>
            </a:endParaRPr>
          </a:p>
        </p:txBody>
      </p:sp>
      <p:sp>
        <p:nvSpPr>
          <p:cNvPr id="19" name="Rectangle 18">
            <a:hlinkClick r:id="" action="ppaction://hlinkshowjump?jump=nextslide"/>
          </p:cNvPr>
          <p:cNvSpPr/>
          <p:nvPr/>
        </p:nvSpPr>
        <p:spPr>
          <a:xfrm>
            <a:off x="978780" y="3933428"/>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Kesejahteraan masyarakat dipengaruhi oleh sumber daya manusianya.</a:t>
            </a:r>
            <a:endParaRPr lang="en-US" sz="2000" b="1" dirty="0">
              <a:solidFill>
                <a:prstClr val="white"/>
              </a:solidFill>
            </a:endParaRPr>
          </a:p>
        </p:txBody>
      </p:sp>
      <p:sp>
        <p:nvSpPr>
          <p:cNvPr id="20" name="Rectangle 19">
            <a:hlinkClick r:id="" action="ppaction://hlinkshowjump?jump=nextslide"/>
          </p:cNvPr>
          <p:cNvSpPr/>
          <p:nvPr/>
        </p:nvSpPr>
        <p:spPr>
          <a:xfrm>
            <a:off x="978780" y="2914116"/>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Saling menghina dan merendahkan adalah contoh  sikap menjaga persatuan.</a:t>
            </a:r>
            <a:endParaRPr lang="en-US" sz="2000" b="1" dirty="0">
              <a:solidFill>
                <a:prstClr val="white"/>
              </a:solidFill>
            </a:endParaRPr>
          </a:p>
        </p:txBody>
      </p:sp>
      <p:pic>
        <p:nvPicPr>
          <p:cNvPr id="21" name="Picture 20">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22" name="Right Arrow 2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23" name="Right Arrow 22">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57551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600164"/>
          </a:xfrm>
          <a:prstGeom prst="rect">
            <a:avLst/>
          </a:prstGeom>
          <a:noFill/>
        </p:spPr>
        <p:txBody>
          <a:bodyPr wrap="square" rtlCol="0">
            <a:spAutoFit/>
          </a:bodyPr>
          <a:lstStyle/>
          <a:p>
            <a:pPr algn="just">
              <a:lnSpc>
                <a:spcPct val="150000"/>
              </a:lnSpc>
            </a:pPr>
            <a:r>
              <a:rPr lang="id-ID" sz="2200" dirty="0">
                <a:solidFill>
                  <a:prstClr val="black"/>
                </a:solidFill>
              </a:rPr>
              <a:t>Informasi penting berdasarkan bacaan adalah</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sp>
        <p:nvSpPr>
          <p:cNvPr id="13" name="Rectangle 12"/>
          <p:cNvSpPr/>
          <p:nvPr/>
        </p:nvSpPr>
        <p:spPr>
          <a:xfrm>
            <a:off x="960152" y="1901564"/>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Menjaga persatuan dan kesatuan adalah kewajiban seluruh rakyat Indonesia.</a:t>
            </a:r>
            <a:endParaRPr lang="en-US" sz="2000" b="1" dirty="0">
              <a:solidFill>
                <a:prstClr val="white"/>
              </a:solidFill>
            </a:endParaRP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5" name="Picture 14">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6" name="Right Arrow 15">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7" name="Right Arrow 16">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846195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a:t>
              </a:r>
              <a:r>
                <a:rPr lang="id-ID" sz="2400" b="1" dirty="0" smtClean="0">
                  <a:solidFill>
                    <a:prstClr val="black"/>
                  </a:solidFill>
                </a:rPr>
                <a:t>22</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484784"/>
            <a:ext cx="8640960" cy="1143070"/>
          </a:xfrm>
          <a:prstGeom prst="rect">
            <a:avLst/>
          </a:prstGeom>
          <a:noFill/>
        </p:spPr>
        <p:txBody>
          <a:bodyPr wrap="square" rtlCol="0">
            <a:spAutoFit/>
          </a:bodyPr>
          <a:lstStyle/>
          <a:p>
            <a:pPr algn="just">
              <a:lnSpc>
                <a:spcPct val="150000"/>
              </a:lnSpc>
            </a:pPr>
            <a:r>
              <a:rPr lang="id-ID" sz="2400" dirty="0">
                <a:solidFill>
                  <a:prstClr val="black"/>
                </a:solidFill>
              </a:rPr>
              <a:t>Dampak dari ketercapaian masyarakat yang sejahtera?</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Tersedianya lapangan pekerjaan yang memadai</a:t>
            </a:r>
            <a:endParaRPr lang="en-US" sz="2000" b="1" dirty="0">
              <a:solidFill>
                <a:prstClr val="white"/>
              </a:solidFill>
            </a:endParaRPr>
          </a:p>
        </p:txBody>
      </p:sp>
      <p:sp>
        <p:nvSpPr>
          <p:cNvPr id="19" name="Rectangle 18">
            <a:hlinkClick r:id="rId7" action="ppaction://hlinksldjump"/>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Rendahnya tindakan kriminalitas</a:t>
            </a:r>
            <a:endParaRPr lang="en-US" sz="2000" b="1" dirty="0">
              <a:solidFill>
                <a:prstClr val="white"/>
              </a:solidFill>
            </a:endParaRPr>
          </a:p>
        </p:txBody>
      </p:sp>
      <p:sp>
        <p:nvSpPr>
          <p:cNvPr id="20" name="Rectangle 19">
            <a:hlinkClick r:id="" action="ppaction://hlinkshowjump?jump=nextslide"/>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Negara memiliki uang dengan jumlah yang banyak</a:t>
            </a:r>
            <a:endParaRPr lang="en-US" sz="2000" b="1" dirty="0">
              <a:solidFill>
                <a:prstClr val="white"/>
              </a:solidFill>
            </a:endParaRPr>
          </a:p>
        </p:txBody>
      </p:sp>
      <p:pic>
        <p:nvPicPr>
          <p:cNvPr id="12" name="Picture 11">
            <a:hlinkClick r:id="rId7" action="ppaction://hlinksldjump"/>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rId7"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328560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484784"/>
            <a:ext cx="8640960" cy="1143070"/>
          </a:xfrm>
          <a:prstGeom prst="rect">
            <a:avLst/>
          </a:prstGeom>
          <a:noFill/>
        </p:spPr>
        <p:txBody>
          <a:bodyPr wrap="square" rtlCol="0">
            <a:spAutoFit/>
          </a:bodyPr>
          <a:lstStyle/>
          <a:p>
            <a:pPr algn="just">
              <a:lnSpc>
                <a:spcPct val="150000"/>
              </a:lnSpc>
            </a:pPr>
            <a:r>
              <a:rPr lang="id-ID" sz="2400" dirty="0">
                <a:solidFill>
                  <a:prstClr val="black"/>
                </a:solidFill>
              </a:rPr>
              <a:t>Dampak dari ketercapaian masyarakat yang sejahtera?</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9</a:t>
            </a:r>
            <a:endParaRPr lang="de-AT" sz="2400" dirty="0">
              <a:solidFill>
                <a:prstClr val="white"/>
              </a:solidFill>
            </a:endParaRPr>
          </a:p>
        </p:txBody>
      </p:sp>
      <p:sp>
        <p:nvSpPr>
          <p:cNvPr id="13" name="Rectangle 12"/>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Tersedianya lapangan pekerjaan yang memadai</a:t>
            </a:r>
            <a:endParaRPr lang="en-US" sz="2000" b="1" dirty="0">
              <a:solidFill>
                <a:prstClr val="white"/>
              </a:solidFill>
            </a:endParaRPr>
          </a:p>
        </p:txBody>
      </p:sp>
      <p:sp>
        <p:nvSpPr>
          <p:cNvPr id="19" name="Rectangle 18"/>
          <p:cNvSpPr/>
          <p:nvPr/>
        </p:nvSpPr>
        <p:spPr>
          <a:xfrm>
            <a:off x="920553" y="3717032"/>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Rendahnya tindakan kriminalitas</a:t>
            </a:r>
            <a:endParaRPr lang="en-US" sz="2000" b="1" dirty="0">
              <a:solidFill>
                <a:prstClr val="white"/>
              </a:solidFill>
            </a:endParaRPr>
          </a:p>
        </p:txBody>
      </p:sp>
      <p:sp>
        <p:nvSpPr>
          <p:cNvPr id="11" name="Rectangle 10"/>
          <p:cNvSpPr/>
          <p:nvPr/>
        </p:nvSpPr>
        <p:spPr>
          <a:xfrm>
            <a:off x="246450" y="206642"/>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0" name="TextBox 19"/>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5207358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6000"/>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a:hlinkClick r:id="rId5"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a:hlinkClick r:id="rId5"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a:hlinkClick r:id="rId6"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a:hlinkClick r:id="rId6"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a:hlinkClick r:id="rId7"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12" name="TextBox 11">
              <a:hlinkClick r:id="rId7"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a:hlinkClick r:id="rId8"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15" name="TextBox 14">
              <a:hlinkClick r:id="rId8"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a:hlinkClick r:id="rId9"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18" name="TextBox 17">
              <a:hlinkClick r:id="rId9"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a:hlinkClick r:id="rId10"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a:hlinkClick r:id="rId10"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a:hlinkClick r:id="rId11"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24" name="TextBox 23">
              <a:hlinkClick r:id="rId11"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a:hlinkClick r:id="rId12"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a:hlinkClick r:id="rId12"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a:hlinkClick r:id="rId13"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a:hlinkClick r:id="rId13"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a:hlinkClick r:id="rId14" action="ppaction://hlinksldjump"/>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33" name="TextBox 32">
              <a:hlinkClick r:id="rId14"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1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6449771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33" name="TextBox 32">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464048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31"/>
                                        </p:tgtEl>
                                      </p:cBhvr>
                                    </p:animEffect>
                                    <p:animScale>
                                      <p:cBhvr>
                                        <p:cTn id="7" dur="7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10</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id-ID" sz="2400" dirty="0">
                <a:solidFill>
                  <a:prstClr val="black"/>
                </a:solidFill>
              </a:rPr>
              <a:t>Menjelang proklamasi kemerdekaan Soebardjo berperan sebagai penengah antara golongan muda dan Soekarno dalam peristiwa Rengasdengklok. Setelah Indonesia merdeka, ia diangkat sebagai Menteri Luar Negeri RI dalam Kabinet Presidensial. Setelah penyerahan kedaulatan, Soebardjo beberapa kali diangkat sebagai anggota delegasi Indonesia dalam perundingan dengan sejumlah pemerintah asing. Setelah tidak aktif dalam pemerintahan. Beliau mengajar sebagai dosen di beberapa universitas, salah satunya Universitas Indonesia.</a:t>
            </a:r>
            <a:endParaRPr lang="en-US" sz="24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2651126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a:t>
              </a:r>
              <a:r>
                <a:rPr lang="id-ID" sz="2400" b="1" dirty="0" smtClean="0">
                  <a:solidFill>
                    <a:prstClr val="black"/>
                  </a:solidFill>
                </a:rPr>
                <a:t>23</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47714"/>
          </a:xfrm>
          <a:prstGeom prst="rect">
            <a:avLst/>
          </a:prstGeom>
          <a:noFill/>
        </p:spPr>
        <p:txBody>
          <a:bodyPr wrap="square" rtlCol="0">
            <a:spAutoFit/>
          </a:bodyPr>
          <a:lstStyle/>
          <a:p>
            <a:pPr algn="just">
              <a:lnSpc>
                <a:spcPct val="150000"/>
              </a:lnSpc>
            </a:pPr>
            <a:r>
              <a:rPr lang="id-ID" sz="2200" dirty="0">
                <a:solidFill>
                  <a:prstClr val="black"/>
                </a:solidFill>
              </a:rPr>
              <a:t>Jabatan Mr. Achmad Soebardjo setelah Kemerdekaan Indonesia adalah</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sp>
        <p:nvSpPr>
          <p:cNvPr id="13" name="Rectangle 12">
            <a:hlinkClick r:id="" action="ppaction://hlinkshowjump?jump=nextslide"/>
          </p:cNvPr>
          <p:cNvSpPr/>
          <p:nvPr/>
        </p:nvSpPr>
        <p:spPr>
          <a:xfrm>
            <a:off x="960152" y="1901564"/>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Menteri perekonomian</a:t>
            </a:r>
            <a:endParaRPr lang="en-US" sz="2000" b="1" dirty="0">
              <a:solidFill>
                <a:prstClr val="white"/>
              </a:solidFill>
            </a:endParaRPr>
          </a:p>
        </p:txBody>
      </p:sp>
      <p:sp>
        <p:nvSpPr>
          <p:cNvPr id="18" name="Rectangle 17">
            <a:hlinkClick r:id="" action="ppaction://hlinkshowjump?jump=nextslide"/>
          </p:cNvPr>
          <p:cNvSpPr/>
          <p:nvPr/>
        </p:nvSpPr>
        <p:spPr>
          <a:xfrm>
            <a:off x="978780" y="4933652"/>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Dosen</a:t>
            </a:r>
            <a:endParaRPr lang="en-US" sz="2000" b="1" dirty="0">
              <a:solidFill>
                <a:prstClr val="white"/>
              </a:solidFill>
            </a:endParaRPr>
          </a:p>
        </p:txBody>
      </p:sp>
      <p:sp>
        <p:nvSpPr>
          <p:cNvPr id="19" name="Rectangle 18">
            <a:hlinkClick r:id="" action="ppaction://hlinkshowjump?jump=nextslide"/>
          </p:cNvPr>
          <p:cNvSpPr/>
          <p:nvPr/>
        </p:nvSpPr>
        <p:spPr>
          <a:xfrm>
            <a:off x="978780" y="3933428"/>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Menteri keuangan</a:t>
            </a:r>
            <a:endParaRPr lang="en-US" sz="2000" b="1" dirty="0">
              <a:solidFill>
                <a:prstClr val="white"/>
              </a:solidFill>
            </a:endParaRPr>
          </a:p>
        </p:txBody>
      </p:sp>
      <p:sp>
        <p:nvSpPr>
          <p:cNvPr id="20" name="Rectangle 19">
            <a:hlinkClick r:id="rId6" action="ppaction://hlinksldjump"/>
          </p:cNvPr>
          <p:cNvSpPr/>
          <p:nvPr/>
        </p:nvSpPr>
        <p:spPr>
          <a:xfrm>
            <a:off x="978780" y="2914116"/>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Menteri luar negeri RI</a:t>
            </a:r>
            <a:endParaRPr lang="en-US" sz="2000" b="1" dirty="0">
              <a:solidFill>
                <a:prstClr val="white"/>
              </a:solidFill>
            </a:endParaRPr>
          </a:p>
        </p:txBody>
      </p:sp>
      <p:pic>
        <p:nvPicPr>
          <p:cNvPr id="21" name="Picture 20">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22" name="Right Arrow 2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3" name="Right Arrow 22">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642512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547714"/>
          </a:xfrm>
          <a:prstGeom prst="rect">
            <a:avLst/>
          </a:prstGeom>
          <a:noFill/>
        </p:spPr>
        <p:txBody>
          <a:bodyPr wrap="square" rtlCol="0">
            <a:spAutoFit/>
          </a:bodyPr>
          <a:lstStyle/>
          <a:p>
            <a:pPr algn="just">
              <a:lnSpc>
                <a:spcPct val="150000"/>
              </a:lnSpc>
            </a:pPr>
            <a:r>
              <a:rPr lang="id-ID" sz="2200" dirty="0">
                <a:solidFill>
                  <a:prstClr val="black"/>
                </a:solidFill>
              </a:rPr>
              <a:t>Jabatan Mr. Achmad Soebardjo setelah Kemerdekaan Indonesia adalah</a:t>
            </a:r>
            <a:r>
              <a:rPr lang="en-US" sz="2200" dirty="0">
                <a:solidFill>
                  <a:prstClr val="black"/>
                </a:solidFill>
              </a:rPr>
              <a:t>?</a:t>
            </a: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sp>
        <p:nvSpPr>
          <p:cNvPr id="12" name="Rectangle 11"/>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sp>
        <p:nvSpPr>
          <p:cNvPr id="20" name="Rectangle 19"/>
          <p:cNvSpPr/>
          <p:nvPr/>
        </p:nvSpPr>
        <p:spPr>
          <a:xfrm>
            <a:off x="978780" y="1962744"/>
            <a:ext cx="7929470" cy="951372"/>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Menteri luar negeri RI</a:t>
            </a:r>
            <a:endParaRPr lang="en-US" sz="2000" b="1" dirty="0">
              <a:solidFill>
                <a:prstClr val="white"/>
              </a:solidFill>
            </a:endParaRPr>
          </a:p>
        </p:txBody>
      </p:sp>
      <p:pic>
        <p:nvPicPr>
          <p:cNvPr id="21" name="Picture 20">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22" name="Right Arrow 2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3" name="Right Arrow 22">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136185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a:t>
              </a:r>
              <a:r>
                <a:rPr lang="id-ID" sz="2400" b="1" dirty="0" smtClean="0">
                  <a:solidFill>
                    <a:prstClr val="black"/>
                  </a:solidFill>
                </a:rPr>
                <a:t>24</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pernyataan yang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sp>
        <p:nvSpPr>
          <p:cNvPr id="13" name="Rectangle 12">
            <a:hlinkClick r:id="rId6" action="ppaction://hlinksldjump"/>
          </p:cNvPr>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Achmad Soebardjo menjadi penengah antara golongan muda dengan Ir. Soekarno saat peristiwa Rengasdengklok.</a:t>
            </a:r>
            <a:endParaRPr lang="en-US" sz="2000" b="1" dirty="0">
              <a:solidFill>
                <a:prstClr val="white"/>
              </a:solidFill>
            </a:endParaRPr>
          </a:p>
        </p:txBody>
      </p:sp>
      <p:sp>
        <p:nvSpPr>
          <p:cNvPr id="19" name="Rectangle 18">
            <a:hlinkClick r:id="" action="ppaction://hlinkshowjump?jump=nextslide"/>
          </p:cNvPr>
          <p:cNvSpPr/>
          <p:nvPr/>
        </p:nvSpPr>
        <p:spPr>
          <a:xfrm>
            <a:off x="920553" y="501317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Hasil dari Panitia  Sembilan adalah UUD 1945</a:t>
            </a:r>
            <a:endParaRPr lang="en-US" sz="2000" b="1" dirty="0">
              <a:solidFill>
                <a:prstClr val="white"/>
              </a:solidFill>
            </a:endParaRPr>
          </a:p>
        </p:txBody>
      </p:sp>
      <p:sp>
        <p:nvSpPr>
          <p:cNvPr id="20" name="Rectangle 19">
            <a:hlinkClick r:id="rId7" action="ppaction://hlinksldjump"/>
          </p:cNvPr>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Achmad Soebardjo diangkat menjadi Menteri Luar Negeri RI dalam Kabiner Presidensial.</a:t>
            </a:r>
            <a:endParaRPr lang="en-US" sz="2000" b="1"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rId10"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rId11"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158280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lnSpc>
                <a:spcPct val="150000"/>
              </a:lnSpc>
            </a:pPr>
            <a:r>
              <a:rPr lang="id-ID" sz="2400" dirty="0">
                <a:solidFill>
                  <a:prstClr val="black"/>
                </a:solidFill>
              </a:rPr>
              <a:t>Berikut pernyataan yang sesuai dengan isi informasi pada bacaan di atas adalah.</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10</a:t>
            </a:r>
            <a:endParaRPr lang="de-AT" sz="2400" dirty="0">
              <a:solidFill>
                <a:prstClr val="white"/>
              </a:solidFill>
            </a:endParaRPr>
          </a:p>
        </p:txBody>
      </p:sp>
      <p:sp>
        <p:nvSpPr>
          <p:cNvPr id="13" name="Rectangle 12"/>
          <p:cNvSpPr/>
          <p:nvPr/>
        </p:nvSpPr>
        <p:spPr>
          <a:xfrm>
            <a:off x="920553" y="2492897"/>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Achmad Soebardjo menjadi penengah antara golongan muda dengan Ir. Soekarno saat peristiwa Rengasdengklok.</a:t>
            </a:r>
            <a:endParaRPr lang="en-US" sz="2000" b="1" dirty="0">
              <a:solidFill>
                <a:prstClr val="white"/>
              </a:solidFill>
            </a:endParaRPr>
          </a:p>
        </p:txBody>
      </p:sp>
      <p:sp>
        <p:nvSpPr>
          <p:cNvPr id="20" name="Rectangle 19"/>
          <p:cNvSpPr/>
          <p:nvPr/>
        </p:nvSpPr>
        <p:spPr>
          <a:xfrm>
            <a:off x="920553" y="3725415"/>
            <a:ext cx="7831296" cy="1080119"/>
          </a:xfrm>
          <a:prstGeom prst="rect">
            <a:avLst/>
          </a:prstGeom>
          <a:solidFill>
            <a:schemeClr val="accent3">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Achmad Soebardjo diangkat menjadi Menteri Luar Negeri RI dalam Kabiner Presidensial.</a:t>
            </a:r>
            <a:endParaRPr lang="en-US" sz="2000" b="1" dirty="0">
              <a:solidFill>
                <a:prstClr val="white"/>
              </a:solidFill>
            </a:endParaRPr>
          </a:p>
        </p:txBody>
      </p:sp>
      <p:sp>
        <p:nvSpPr>
          <p:cNvPr id="11" name="Rectangle 10"/>
          <p:cNvSpPr/>
          <p:nvPr/>
        </p:nvSpPr>
        <p:spPr>
          <a:xfrm>
            <a:off x="246450" y="206642"/>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7" name="Group 16"/>
          <p:cNvGrpSpPr/>
          <p:nvPr/>
        </p:nvGrpSpPr>
        <p:grpSpPr>
          <a:xfrm>
            <a:off x="6704402" y="420612"/>
            <a:ext cx="2478236" cy="343780"/>
            <a:chOff x="6704402" y="420612"/>
            <a:chExt cx="2478236" cy="343780"/>
          </a:xfrm>
        </p:grpSpPr>
        <p:sp>
          <p:nvSpPr>
            <p:cNvPr id="18" name="TextBox 1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9" name="TextBox 1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75054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a:hlinkClick r:id="rId5"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a:hlinkClick r:id="rId6"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a:hlinkClick r:id="rId6"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a:hlinkClick r:id="rId7"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12" name="TextBox 11">
              <a:hlinkClick r:id="rId7"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a:hlinkClick r:id="rId8"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a:hlinkClick r:id="rId8"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a:hlinkClick r:id="rId9"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18" name="TextBox 17">
              <a:hlinkClick r:id="rId9"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a:hlinkClick r:id="rId10"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a:hlinkClick r:id="rId10"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a:hlinkClick r:id="rId11"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dirty="0"/>
            </a:p>
          </p:txBody>
        </p:sp>
        <p:sp>
          <p:nvSpPr>
            <p:cNvPr id="24" name="TextBox 23">
              <a:hlinkClick r:id="rId11"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a:hlinkClick r:id="rId12"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a:hlinkClick r:id="rId12"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a:hlinkClick r:id="rId13"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a:hlinkClick r:id="rId13"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a:hlinkClick r:id="rId14" action="ppaction://hlinksldjump"/>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a:hlinkClick r:id="rId14" action="ppaction://hlinksldjump"/>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1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25380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a:hlinkClick r:id="" action="ppaction://hlinkshowjump?jump=previous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6"/>
                                        </p:tgtEl>
                                      </p:cBhvr>
                                    </p:animEffect>
                                    <p:animScale>
                                      <p:cBhvr>
                                        <p:cTn id="7" dur="7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1500" tmFilter="0, 0; .2, .5; .8, .5; 1, 0"/>
                                        <p:tgtEl>
                                          <p:spTgt spid="6"/>
                                        </p:tgtEl>
                                      </p:cBhvr>
                                    </p:animEffect>
                                    <p:animScale>
                                      <p:cBhvr>
                                        <p:cTn id="10" dur="7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1</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000" dirty="0">
                <a:solidFill>
                  <a:prstClr val="black"/>
                </a:solidFill>
              </a:rPr>
              <a:t>Putri hari ini berulang tahun, untuk merayakan ulang tahunnya ia membeli tiha loyang pizza.</a:t>
            </a: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r>
              <a:rPr lang="id-ID" sz="2000" dirty="0">
                <a:solidFill>
                  <a:prstClr val="black"/>
                </a:solidFill>
              </a:rPr>
              <a:t>Pizza tersebut rencananya akan dibagikan juga kepada 10 orang teman akrabnya dengan bagian yang sama besar.</a:t>
            </a: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9" name="Picture 8"/>
          <p:cNvPicPr/>
          <p:nvPr/>
        </p:nvPicPr>
        <p:blipFill rotWithShape="1">
          <a:blip r:embed="rId7">
            <a:extLst>
              <a:ext uri="{28A0092B-C50C-407E-A947-70E740481C1C}">
                <a14:useLocalDpi xmlns:a14="http://schemas.microsoft.com/office/drawing/2010/main" val="0"/>
              </a:ext>
            </a:extLst>
          </a:blip>
          <a:srcRect l="35096" t="33283" r="41198" b="57703"/>
          <a:stretch/>
        </p:blipFill>
        <p:spPr bwMode="auto">
          <a:xfrm>
            <a:off x="640656" y="3176499"/>
            <a:ext cx="4716110" cy="1297090"/>
          </a:xfrm>
          <a:prstGeom prst="rect">
            <a:avLst/>
          </a:prstGeom>
          <a:ln>
            <a:noFill/>
          </a:ln>
          <a:extLst>
            <a:ext uri="{53640926-AAD7-44D8-BBD7-CCE9431645EC}">
              <a14:shadowObscured xmlns:a14="http://schemas.microsoft.com/office/drawing/2010/main"/>
            </a:ext>
          </a:extLst>
        </p:spPr>
      </p:pic>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2" name="TextBox 11"/>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5560546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1</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mc:AlternateContent xmlns:mc="http://schemas.openxmlformats.org/markup-compatibility/2006" xmlns:a14="http://schemas.microsoft.com/office/drawing/2010/main">
        <mc:Choice Requires="a14">
          <p:sp>
            <p:nvSpPr>
              <p:cNvPr id="8" name="TextBox 7"/>
              <p:cNvSpPr txBox="1"/>
              <p:nvPr/>
            </p:nvSpPr>
            <p:spPr>
              <a:xfrm>
                <a:off x="776536" y="1268760"/>
                <a:ext cx="8640960" cy="4303871"/>
              </a:xfrm>
              <a:prstGeom prst="rect">
                <a:avLst/>
              </a:prstGeom>
              <a:noFill/>
            </p:spPr>
            <p:txBody>
              <a:bodyPr wrap="square" rtlCol="0">
                <a:spAutoFit/>
              </a:bodyPr>
              <a:lstStyle/>
              <a:p>
                <a:r>
                  <a:rPr lang="id-ID" sz="2200" dirty="0"/>
                  <a:t>Misalkan setelah putri membagikan kepada 10 orang temannya, tersisa </a:t>
                </a:r>
                <a14:m>
                  <m:oMath xmlns:m="http://schemas.openxmlformats.org/officeDocument/2006/math">
                    <m:f>
                      <m:fPr>
                        <m:ctrlPr>
                          <a:rPr lang="de-AT" sz="2200" i="1">
                            <a:latin typeface="Cambria Math"/>
                          </a:rPr>
                        </m:ctrlPr>
                      </m:fPr>
                      <m:num>
                        <m:r>
                          <a:rPr lang="id-ID" sz="2200" i="1">
                            <a:latin typeface="Cambria Math"/>
                          </a:rPr>
                          <m:t>1</m:t>
                        </m:r>
                      </m:num>
                      <m:den>
                        <m:r>
                          <a:rPr lang="id-ID" sz="2200" i="1">
                            <a:latin typeface="Cambria Math"/>
                          </a:rPr>
                          <m:t>2</m:t>
                        </m:r>
                      </m:den>
                    </m:f>
                  </m:oMath>
                </a14:m>
                <a:r>
                  <a:rPr lang="id-ID" sz="2200" dirty="0"/>
                  <a:t> bagian pizza untuk dirinya sendiri. Cermatilah pernyataan berikut apakah benar atau salah? Klik untuk masing-masing pernyataan bawah ini!</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t>Putri mendapat bagian pizza lebih kecil daripada yang diterima oleh setiap temannya.</a:t>
                </a:r>
                <a:endParaRPr lang="id-ID" sz="2200" dirty="0">
                  <a:solidFill>
                    <a:prstClr val="black"/>
                  </a:solidFill>
                </a:endParaRPr>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t>Putri mendapatkan bagian pizza lebih besar daripada yang dibagikan kepada setiap temannya.</a:t>
                </a:r>
                <a:endParaRPr lang="en-US" sz="22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76536" y="1268760"/>
                <a:ext cx="8640960" cy="4303871"/>
              </a:xfrm>
              <a:prstGeom prst="rect">
                <a:avLst/>
              </a:prstGeom>
              <a:blipFill rotWithShape="1">
                <a:blip r:embed="rId5"/>
                <a:stretch>
                  <a:fillRect l="-917" b="-1841"/>
                </a:stretch>
              </a:blipFill>
            </p:spPr>
            <p:txBody>
              <a:bodyPr/>
              <a:lstStyle/>
              <a:p>
                <a:r>
                  <a:rPr lang="de-AT">
                    <a:noFill/>
                  </a:rPr>
                  <a:t> </a:t>
                </a:r>
              </a:p>
            </p:txBody>
          </p:sp>
        </mc:Fallback>
      </mc:AlternateContent>
      <p:sp>
        <p:nvSpPr>
          <p:cNvPr id="9" name="Rectangle 8">
            <a:hlinkClick r:id="rId6" action="ppaction://hlinksldjump"/>
            <a:extLst>
              <a:ext uri="{FF2B5EF4-FFF2-40B4-BE49-F238E27FC236}">
                <a16:creationId xmlns="" xmlns:a16="http://schemas.microsoft.com/office/drawing/2014/main" id="{A4C9C561-A9DF-C040-9657-6B217C09FC1B}"/>
              </a:ext>
            </a:extLst>
          </p:cNvPr>
          <p:cNvSpPr/>
          <p:nvPr/>
        </p:nvSpPr>
        <p:spPr>
          <a:xfrm>
            <a:off x="1955611" y="5636877"/>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 action="ppaction://hlinkshowjump?jump=nextslide"/>
            <a:extLst>
              <a:ext uri="{FF2B5EF4-FFF2-40B4-BE49-F238E27FC236}">
                <a16:creationId xmlns="" xmlns:a16="http://schemas.microsoft.com/office/drawing/2014/main" id="{5C7DE3F6-8A45-AE47-ACAF-F6A8C20B1AB7}"/>
              </a:ext>
            </a:extLst>
          </p:cNvPr>
          <p:cNvSpPr/>
          <p:nvPr/>
        </p:nvSpPr>
        <p:spPr>
          <a:xfrm>
            <a:off x="3871384" y="5636877"/>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 action="ppaction://hlinkshowjump?jump=nextslide"/>
            <a:extLst>
              <a:ext uri="{FF2B5EF4-FFF2-40B4-BE49-F238E27FC236}">
                <a16:creationId xmlns="" xmlns:a16="http://schemas.microsoft.com/office/drawing/2014/main" id="{A4C9C561-A9DF-C040-9657-6B217C09FC1B}"/>
              </a:ext>
            </a:extLst>
          </p:cNvPr>
          <p:cNvSpPr/>
          <p:nvPr/>
        </p:nvSpPr>
        <p:spPr>
          <a:xfrm>
            <a:off x="1990838" y="386622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rId7" action="ppaction://hlinksldjump"/>
            <a:extLst>
              <a:ext uri="{FF2B5EF4-FFF2-40B4-BE49-F238E27FC236}">
                <a16:creationId xmlns="" xmlns:a16="http://schemas.microsoft.com/office/drawing/2014/main" id="{5C7DE3F6-8A45-AE47-ACAF-F6A8C20B1AB7}"/>
              </a:ext>
            </a:extLst>
          </p:cNvPr>
          <p:cNvSpPr/>
          <p:nvPr/>
        </p:nvSpPr>
        <p:spPr>
          <a:xfrm>
            <a:off x="3871385" y="386622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8"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6"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927958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6000"/>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Literasi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a:hlinkClick r:id="" action="ppaction://hlinkshowjump?jump=nextslide"/>
            </p:cNvPr>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rId5" action="ppaction://hlinksldjump"/>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5"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8783320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mc:AlternateContent xmlns:mc="http://schemas.openxmlformats.org/markup-compatibility/2006" xmlns:a14="http://schemas.microsoft.com/office/drawing/2010/main">
        <mc:Choice Requires="a14">
          <p:sp>
            <p:nvSpPr>
              <p:cNvPr id="8" name="TextBox 7"/>
              <p:cNvSpPr txBox="1"/>
              <p:nvPr/>
            </p:nvSpPr>
            <p:spPr>
              <a:xfrm>
                <a:off x="776536" y="1268760"/>
                <a:ext cx="8640960" cy="4303871"/>
              </a:xfrm>
              <a:prstGeom prst="rect">
                <a:avLst/>
              </a:prstGeom>
              <a:noFill/>
            </p:spPr>
            <p:txBody>
              <a:bodyPr wrap="square" rtlCol="0">
                <a:spAutoFit/>
              </a:bodyPr>
              <a:lstStyle/>
              <a:p>
                <a:r>
                  <a:rPr lang="id-ID" sz="2200" dirty="0"/>
                  <a:t>Misalkan setelah putri membagikan kepada 10 orang temannya, tersisa </a:t>
                </a:r>
                <a14:m>
                  <m:oMath xmlns:m="http://schemas.openxmlformats.org/officeDocument/2006/math">
                    <m:f>
                      <m:fPr>
                        <m:ctrlPr>
                          <a:rPr lang="de-AT" sz="2200" i="1">
                            <a:latin typeface="Cambria Math"/>
                          </a:rPr>
                        </m:ctrlPr>
                      </m:fPr>
                      <m:num>
                        <m:r>
                          <a:rPr lang="id-ID" sz="2200" i="1">
                            <a:latin typeface="Cambria Math"/>
                          </a:rPr>
                          <m:t>1</m:t>
                        </m:r>
                      </m:num>
                      <m:den>
                        <m:r>
                          <a:rPr lang="id-ID" sz="2200" i="1">
                            <a:latin typeface="Cambria Math"/>
                          </a:rPr>
                          <m:t>2</m:t>
                        </m:r>
                      </m:den>
                    </m:f>
                  </m:oMath>
                </a14:m>
                <a:r>
                  <a:rPr lang="id-ID" sz="2200" dirty="0"/>
                  <a:t> bagian pizza untuk dirinya sendiri. Cermatilah pernyataan berikut apakah benar atau salah? Klik untuk masing-masing pernyataan bawah ini!</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t>Putri mendapat bagian pizza lebih kecil daripada yang diterima oleh setiap temannya.</a:t>
                </a:r>
                <a:endParaRPr lang="id-ID" sz="2200" dirty="0">
                  <a:solidFill>
                    <a:prstClr val="black"/>
                  </a:solidFill>
                </a:endParaRPr>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t>Putri mendapatkan bagian pizza lebih besar daripada yang dibagikan kepada setiap temannya.</a:t>
                </a:r>
                <a:endParaRPr lang="en-US" sz="22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76536" y="1268760"/>
                <a:ext cx="8640960" cy="4303871"/>
              </a:xfrm>
              <a:prstGeom prst="rect">
                <a:avLst/>
              </a:prstGeom>
              <a:blipFill rotWithShape="1">
                <a:blip r:embed="rId5"/>
                <a:stretch>
                  <a:fillRect l="-917" b="-1841"/>
                </a:stretch>
              </a:blipFill>
            </p:spPr>
            <p:txBody>
              <a:bodyPr/>
              <a:lstStyle/>
              <a:p>
                <a:r>
                  <a:rPr lang="de-AT">
                    <a:noFill/>
                  </a:rPr>
                  <a:t> </a:t>
                </a:r>
              </a:p>
            </p:txBody>
          </p:sp>
        </mc:Fallback>
      </mc:AlternateContent>
      <p:sp>
        <p:nvSpPr>
          <p:cNvPr id="9" name="Rectangle 8">
            <a:extLst>
              <a:ext uri="{FF2B5EF4-FFF2-40B4-BE49-F238E27FC236}">
                <a16:creationId xmlns="" xmlns:a16="http://schemas.microsoft.com/office/drawing/2014/main" id="{A4C9C561-A9DF-C040-9657-6B217C09FC1B}"/>
              </a:ext>
            </a:extLst>
          </p:cNvPr>
          <p:cNvSpPr/>
          <p:nvPr/>
        </p:nvSpPr>
        <p:spPr>
          <a:xfrm>
            <a:off x="1947295" y="5588685"/>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extLst>
              <a:ext uri="{FF2B5EF4-FFF2-40B4-BE49-F238E27FC236}">
                <a16:creationId xmlns="" xmlns:a16="http://schemas.microsoft.com/office/drawing/2014/main" id="{5C7DE3F6-8A45-AE47-ACAF-F6A8C20B1AB7}"/>
              </a:ext>
            </a:extLst>
          </p:cNvPr>
          <p:cNvSpPr/>
          <p:nvPr/>
        </p:nvSpPr>
        <p:spPr>
          <a:xfrm>
            <a:off x="1952028" y="386622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6"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1</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216691"/>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4566507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10"/>
                                        </p:tgtEl>
                                      </p:cBhvr>
                                    </p:animEffect>
                                    <p:animScale>
                                      <p:cBhvr>
                                        <p:cTn id="7" dur="7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2</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r>
              <a:rPr lang="id-ID" sz="2000" dirty="0">
                <a:solidFill>
                  <a:schemeClr val="tx1"/>
                </a:solidFill>
                <a:latin typeface="+mj-lt"/>
              </a:rPr>
              <a:t>Tono memiliki dua mainan dadu rubik. Rubik tersebut memiliki jumlah dan ukuran kotak penyusun yang berbeda. Ayah Tono yang merupakan seniman membuat rubik miniatur tersebut. Miniatur dibuat dalan ukuran yang lebih kecil (mini).</a:t>
            </a: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1" name="Picture 10"/>
          <p:cNvPicPr/>
          <p:nvPr/>
        </p:nvPicPr>
        <p:blipFill rotWithShape="1">
          <a:blip r:embed="rId7">
            <a:extLst>
              <a:ext uri="{28A0092B-C50C-407E-A947-70E740481C1C}">
                <a14:useLocalDpi xmlns:a14="http://schemas.microsoft.com/office/drawing/2010/main" val="0"/>
              </a:ext>
            </a:extLst>
          </a:blip>
          <a:srcRect l="35565" t="32524" r="14801" b="19985"/>
          <a:stretch/>
        </p:blipFill>
        <p:spPr bwMode="auto">
          <a:xfrm>
            <a:off x="1543677" y="1224533"/>
            <a:ext cx="5206048" cy="2800350"/>
          </a:xfrm>
          <a:prstGeom prst="rect">
            <a:avLst/>
          </a:prstGeom>
          <a:ln>
            <a:noFill/>
          </a:ln>
          <a:extLst>
            <a:ext uri="{53640926-AAD7-44D8-BBD7-CCE9431645EC}">
              <a14:shadowObscured xmlns:a14="http://schemas.microsoft.com/office/drawing/2010/main"/>
            </a:ext>
          </a:extLst>
        </p:spPr>
      </p:pic>
      <p:grpSp>
        <p:nvGrpSpPr>
          <p:cNvPr id="10" name="Group 9"/>
          <p:cNvGrpSpPr/>
          <p:nvPr/>
        </p:nvGrpSpPr>
        <p:grpSpPr>
          <a:xfrm>
            <a:off x="6704402" y="420612"/>
            <a:ext cx="2478236" cy="343780"/>
            <a:chOff x="6704402" y="420612"/>
            <a:chExt cx="2478236" cy="343780"/>
          </a:xfrm>
        </p:grpSpPr>
        <p:sp>
          <p:nvSpPr>
            <p:cNvPr id="12" name="TextBox 1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3992271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2</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p:txBody>
      </p:sp>
      <p:sp>
        <p:nvSpPr>
          <p:cNvPr id="8" name="TextBox 7"/>
          <p:cNvSpPr txBox="1"/>
          <p:nvPr/>
        </p:nvSpPr>
        <p:spPr>
          <a:xfrm>
            <a:off x="735147" y="1265734"/>
            <a:ext cx="8640960" cy="1200329"/>
          </a:xfrm>
          <a:prstGeom prst="rect">
            <a:avLst/>
          </a:prstGeom>
          <a:noFill/>
        </p:spPr>
        <p:txBody>
          <a:bodyPr wrap="square" rtlCol="0">
            <a:spAutoFit/>
          </a:bodyPr>
          <a:lstStyle/>
          <a:p>
            <a:pPr algn="just">
              <a:lnSpc>
                <a:spcPct val="150000"/>
              </a:lnSpc>
            </a:pPr>
            <a:r>
              <a:rPr lang="id-ID" sz="2200" dirty="0">
                <a:solidFill>
                  <a:prstClr val="black"/>
                </a:solidFill>
              </a:rPr>
              <a:t>Satu kotak penyusun miniature rubik B memiliki </a:t>
            </a:r>
            <a:r>
              <a:rPr lang="en-US" sz="2400" dirty="0"/>
              <a:t>volume 1 cm</a:t>
            </a:r>
            <a:r>
              <a:rPr lang="en-US" sz="2400" baseline="30000" dirty="0"/>
              <a:t>3. </a:t>
            </a:r>
            <a:r>
              <a:rPr lang="en-US" sz="2400" dirty="0" err="1"/>
              <a:t>Berapa</a:t>
            </a:r>
            <a:r>
              <a:rPr lang="en-US" sz="2400" dirty="0"/>
              <a:t> volume </a:t>
            </a:r>
            <a:r>
              <a:rPr lang="en-US" sz="2400" dirty="0" err="1"/>
              <a:t>dari</a:t>
            </a:r>
            <a:r>
              <a:rPr lang="en-US" sz="2400" dirty="0"/>
              <a:t> miniature </a:t>
            </a:r>
            <a:r>
              <a:rPr lang="en-US" sz="2400" dirty="0" err="1"/>
              <a:t>rubik</a:t>
            </a:r>
            <a:r>
              <a:rPr lang="en-US" sz="2400" dirty="0"/>
              <a:t> B?</a:t>
            </a:r>
            <a:endParaRPr lang="en-US" sz="22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2</a:t>
            </a:r>
            <a:endParaRPr lang="de-AT" sz="2400" dirty="0">
              <a:solidFill>
                <a:prstClr val="white"/>
              </a:solidFill>
            </a:endParaRPr>
          </a:p>
        </p:txBody>
      </p:sp>
      <p:pic>
        <p:nvPicPr>
          <p:cNvPr id="21" name="Picture 20">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22" name="Right Arrow 2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3" name="Right Arrow 22">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4" name="Rectangle 23">
            <a:hlinkClick r:id="" action="ppaction://hlinkshowjump?jump=nextslide"/>
          </p:cNvPr>
          <p:cNvSpPr/>
          <p:nvPr/>
        </p:nvSpPr>
        <p:spPr>
          <a:xfrm>
            <a:off x="991467" y="2637470"/>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54 </a:t>
            </a:r>
            <a:r>
              <a:rPr lang="en-US" sz="2000" dirty="0"/>
              <a:t> cm</a:t>
            </a:r>
            <a:r>
              <a:rPr lang="en-US" sz="2000" baseline="30000" dirty="0"/>
              <a:t>3</a:t>
            </a:r>
            <a:endParaRPr lang="en-US" sz="2000" b="1" dirty="0">
              <a:solidFill>
                <a:prstClr val="white"/>
              </a:solidFill>
            </a:endParaRPr>
          </a:p>
        </p:txBody>
      </p:sp>
      <p:sp>
        <p:nvSpPr>
          <p:cNvPr id="26" name="Rectangle 25">
            <a:hlinkClick r:id="rId8" action="ppaction://hlinksldjump"/>
          </p:cNvPr>
          <p:cNvSpPr/>
          <p:nvPr/>
        </p:nvSpPr>
        <p:spPr>
          <a:xfrm>
            <a:off x="991467" y="3584189"/>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27 </a:t>
            </a:r>
            <a:r>
              <a:rPr lang="en-US" sz="2000" dirty="0"/>
              <a:t> cm</a:t>
            </a:r>
            <a:r>
              <a:rPr lang="en-US" sz="2000" baseline="30000" dirty="0"/>
              <a:t>3</a:t>
            </a:r>
            <a:endParaRPr lang="en-US" sz="2000" b="1" dirty="0">
              <a:solidFill>
                <a:prstClr val="white"/>
              </a:solidFill>
            </a:endParaRPr>
          </a:p>
        </p:txBody>
      </p:sp>
      <p:sp>
        <p:nvSpPr>
          <p:cNvPr id="27" name="Rectangle 26">
            <a:hlinkClick r:id="" action="ppaction://hlinkshowjump?jump=nextslide"/>
          </p:cNvPr>
          <p:cNvSpPr/>
          <p:nvPr/>
        </p:nvSpPr>
        <p:spPr>
          <a:xfrm>
            <a:off x="991467" y="4574011"/>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9 </a:t>
            </a:r>
            <a:r>
              <a:rPr lang="en-US" sz="2000" dirty="0"/>
              <a:t>1 cm</a:t>
            </a:r>
            <a:r>
              <a:rPr lang="en-US" sz="2000" baseline="30000" dirty="0"/>
              <a:t>3</a:t>
            </a:r>
            <a:endParaRPr lang="en-US" sz="2000" b="1" dirty="0">
              <a:solidFill>
                <a:prstClr val="white"/>
              </a:solidFill>
            </a:endParaRPr>
          </a:p>
        </p:txBody>
      </p:sp>
      <p:sp>
        <p:nvSpPr>
          <p:cNvPr id="28" name="Rectangle 27">
            <a:hlinkClick r:id="" action="ppaction://hlinkshowjump?jump=nextslide"/>
          </p:cNvPr>
          <p:cNvSpPr/>
          <p:nvPr/>
        </p:nvSpPr>
        <p:spPr>
          <a:xfrm>
            <a:off x="991467" y="5451512"/>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t>1 cm</a:t>
            </a:r>
            <a:r>
              <a:rPr lang="en-US" sz="2000" baseline="30000" dirty="0"/>
              <a:t>3</a:t>
            </a:r>
            <a:endParaRPr lang="en-US" sz="2000" b="1" dirty="0">
              <a:solidFill>
                <a:prstClr val="white"/>
              </a:solidFill>
            </a:endParaRPr>
          </a:p>
        </p:txBody>
      </p:sp>
      <p:grpSp>
        <p:nvGrpSpPr>
          <p:cNvPr id="15" name="Group 14"/>
          <p:cNvGrpSpPr/>
          <p:nvPr/>
        </p:nvGrpSpPr>
        <p:grpSpPr>
          <a:xfrm>
            <a:off x="6704402" y="420612"/>
            <a:ext cx="2478236" cy="343780"/>
            <a:chOff x="6704402" y="420612"/>
            <a:chExt cx="2478236" cy="343780"/>
          </a:xfrm>
        </p:grpSpPr>
        <p:sp>
          <p:nvSpPr>
            <p:cNvPr id="16" name="TextBox 15"/>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49170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p:txBody>
      </p:sp>
      <p:sp>
        <p:nvSpPr>
          <p:cNvPr id="8" name="TextBox 7"/>
          <p:cNvSpPr txBox="1"/>
          <p:nvPr/>
        </p:nvSpPr>
        <p:spPr>
          <a:xfrm>
            <a:off x="735147" y="1265734"/>
            <a:ext cx="8640960" cy="1200329"/>
          </a:xfrm>
          <a:prstGeom prst="rect">
            <a:avLst/>
          </a:prstGeom>
          <a:noFill/>
        </p:spPr>
        <p:txBody>
          <a:bodyPr wrap="square" rtlCol="0">
            <a:spAutoFit/>
          </a:bodyPr>
          <a:lstStyle/>
          <a:p>
            <a:pPr algn="just">
              <a:lnSpc>
                <a:spcPct val="150000"/>
              </a:lnSpc>
            </a:pPr>
            <a:r>
              <a:rPr lang="id-ID" sz="2200" dirty="0">
                <a:solidFill>
                  <a:prstClr val="black"/>
                </a:solidFill>
              </a:rPr>
              <a:t>Satu kotak penyusun miniature rubik B memiliki </a:t>
            </a:r>
            <a:r>
              <a:rPr lang="en-US" sz="2400" dirty="0"/>
              <a:t>volume 1 cm</a:t>
            </a:r>
            <a:r>
              <a:rPr lang="en-US" sz="2400" baseline="30000" dirty="0"/>
              <a:t>3. </a:t>
            </a:r>
            <a:r>
              <a:rPr lang="en-US" sz="2400" dirty="0" err="1"/>
              <a:t>Berapa</a:t>
            </a:r>
            <a:r>
              <a:rPr lang="en-US" sz="2400" dirty="0"/>
              <a:t> volume </a:t>
            </a:r>
            <a:r>
              <a:rPr lang="en-US" sz="2400" dirty="0" err="1"/>
              <a:t>dari</a:t>
            </a:r>
            <a:r>
              <a:rPr lang="en-US" sz="2400" dirty="0"/>
              <a:t> miniature </a:t>
            </a:r>
            <a:r>
              <a:rPr lang="en-US" sz="2400" dirty="0" err="1"/>
              <a:t>rubik</a:t>
            </a:r>
            <a:r>
              <a:rPr lang="en-US" sz="2400" dirty="0"/>
              <a:t> B?</a:t>
            </a:r>
            <a:endParaRPr lang="en-US" sz="22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2</a:t>
            </a:r>
          </a:p>
        </p:txBody>
      </p:sp>
      <p:sp>
        <p:nvSpPr>
          <p:cNvPr id="12" name="Rectangle 11"/>
          <p:cNvSpPr/>
          <p:nvPr/>
        </p:nvSpPr>
        <p:spPr>
          <a:xfrm>
            <a:off x="246450" y="1886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21" name="Picture 20">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22" name="Right Arrow 21">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3" name="Right Arrow 22">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6" name="Rectangle 25"/>
          <p:cNvSpPr/>
          <p:nvPr/>
        </p:nvSpPr>
        <p:spPr>
          <a:xfrm>
            <a:off x="991467" y="2828781"/>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27 </a:t>
            </a:r>
            <a:r>
              <a:rPr lang="en-US" sz="2000" dirty="0"/>
              <a:t> cm</a:t>
            </a:r>
            <a:r>
              <a:rPr lang="en-US" sz="2000" baseline="30000" dirty="0"/>
              <a:t>3</a:t>
            </a:r>
            <a:endParaRPr lang="en-US" sz="2000" b="1" dirty="0">
              <a:solidFill>
                <a:prstClr val="white"/>
              </a:solidFill>
            </a:endParaRPr>
          </a:p>
        </p:txBody>
      </p:sp>
      <p:grpSp>
        <p:nvGrpSpPr>
          <p:cNvPr id="10" name="Group 9"/>
          <p:cNvGrpSpPr/>
          <p:nvPr/>
        </p:nvGrpSpPr>
        <p:grpSpPr>
          <a:xfrm>
            <a:off x="6704402" y="420612"/>
            <a:ext cx="2478236" cy="343780"/>
            <a:chOff x="6704402" y="420612"/>
            <a:chExt cx="2478236" cy="343780"/>
          </a:xfrm>
        </p:grpSpPr>
        <p:sp>
          <p:nvSpPr>
            <p:cNvPr id="11" name="TextBox 10"/>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567390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16"/>
                                        </p:tgtEl>
                                      </p:cBhvr>
                                    </p:animEffect>
                                    <p:animScale>
                                      <p:cBhvr>
                                        <p:cTn id="7" dur="7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3</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endParaRPr lang="id-ID" sz="2000" dirty="0">
              <a:solidFill>
                <a:schemeClr val="tx1"/>
              </a:solidFill>
              <a:latin typeface="+mj-lt"/>
            </a:endParaRPr>
          </a:p>
          <a:p>
            <a:r>
              <a:rPr lang="id-ID" sz="2000" dirty="0">
                <a:solidFill>
                  <a:schemeClr val="tx1"/>
                </a:solidFill>
                <a:latin typeface="+mj-lt"/>
              </a:rPr>
              <a:t>Bu Amalia menjual berbagai macam jenis karpet dengan kualitas dan ukuran yang berbeda-beda. Diatas adalah beberapa contoh ukuran karpet yang dijual oleh Ibu Amalia.   </a:t>
            </a:r>
          </a:p>
          <a:p>
            <a:endParaRPr lang="id-ID" sz="2000" dirty="0">
              <a:solidFill>
                <a:schemeClr val="tx1"/>
              </a:solidFill>
              <a:latin typeface="+mj-lt"/>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0" name="Picture 9"/>
          <p:cNvPicPr/>
          <p:nvPr/>
        </p:nvPicPr>
        <p:blipFill rotWithShape="1">
          <a:blip r:embed="rId7">
            <a:extLst>
              <a:ext uri="{28A0092B-C50C-407E-A947-70E740481C1C}">
                <a14:useLocalDpi xmlns:a14="http://schemas.microsoft.com/office/drawing/2010/main" val="0"/>
              </a:ext>
            </a:extLst>
          </a:blip>
          <a:srcRect l="35788" t="40057" r="4839" b="33640"/>
          <a:stretch/>
        </p:blipFill>
        <p:spPr bwMode="auto">
          <a:xfrm>
            <a:off x="1173274" y="1751095"/>
            <a:ext cx="7540481" cy="2204071"/>
          </a:xfrm>
          <a:prstGeom prst="rect">
            <a:avLst/>
          </a:prstGeom>
          <a:ln>
            <a:noFill/>
          </a:ln>
          <a:extLst>
            <a:ext uri="{53640926-AAD7-44D8-BBD7-CCE9431645EC}">
              <a14:shadowObscured xmlns:a14="http://schemas.microsoft.com/office/drawing/2010/main"/>
            </a:ext>
          </a:extLst>
        </p:spPr>
      </p:pic>
      <p:grpSp>
        <p:nvGrpSpPr>
          <p:cNvPr id="11" name="Group 10"/>
          <p:cNvGrpSpPr/>
          <p:nvPr/>
        </p:nvGrpSpPr>
        <p:grpSpPr>
          <a:xfrm>
            <a:off x="6704402" y="420612"/>
            <a:ext cx="2478236" cy="343780"/>
            <a:chOff x="6704402" y="420612"/>
            <a:chExt cx="2478236" cy="343780"/>
          </a:xfrm>
        </p:grpSpPr>
        <p:sp>
          <p:nvSpPr>
            <p:cNvPr id="12" name="TextBox 1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185308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3</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77875"/>
          </a:xfrm>
          <a:prstGeom prst="rect">
            <a:avLst/>
          </a:prstGeom>
          <a:noFill/>
        </p:spPr>
        <p:txBody>
          <a:bodyPr wrap="square" rtlCol="0">
            <a:spAutoFit/>
          </a:bodyPr>
          <a:lstStyle/>
          <a:p>
            <a:r>
              <a:rPr lang="id-ID" sz="2200" dirty="0">
                <a:solidFill>
                  <a:prstClr val="black"/>
                </a:solidFill>
              </a:rPr>
              <a:t>Berikut adalah pernyataan mengenai luas karpet yang dijual Ibu amalia.</a:t>
            </a:r>
          </a:p>
          <a:p>
            <a:r>
              <a:rPr lang="id-ID" sz="2200" dirty="0">
                <a:solidFill>
                  <a:prstClr val="black"/>
                </a:solidFill>
              </a:rPr>
              <a:t>Pilihlah pernyataan yang sesuai dengan isi narasi.</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Luas karpet jenis 1 dua kali luas karpet jenis 2.</a:t>
            </a:r>
          </a:p>
          <a:p>
            <a:endParaRPr lang="en-US" sz="2200" dirty="0">
              <a:solidFill>
                <a:prstClr val="black"/>
              </a:solidFill>
            </a:endParaRPr>
          </a:p>
          <a:p>
            <a:endParaRPr lang="id-ID"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Luas karpet jenis 3 lebih luas 2 </a:t>
            </a:r>
            <a:r>
              <a:rPr lang="en-US" sz="2400" dirty="0"/>
              <a:t>m</a:t>
            </a:r>
            <a:r>
              <a:rPr lang="en-US" sz="2400" baseline="30000" dirty="0"/>
              <a:t>2 </a:t>
            </a:r>
            <a:r>
              <a:rPr lang="id-ID" sz="2200" dirty="0">
                <a:solidFill>
                  <a:prstClr val="black"/>
                </a:solidFill>
              </a:rPr>
              <a:t> dibanding luas karpet jenis 4.</a:t>
            </a:r>
            <a:endParaRPr lang="en-US" sz="22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90837" y="500086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71383" y="500086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90838"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71385"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3</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380008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477875"/>
          </a:xfrm>
          <a:prstGeom prst="rect">
            <a:avLst/>
          </a:prstGeom>
          <a:noFill/>
        </p:spPr>
        <p:txBody>
          <a:bodyPr wrap="square" rtlCol="0">
            <a:spAutoFit/>
          </a:bodyPr>
          <a:lstStyle/>
          <a:p>
            <a:r>
              <a:rPr lang="id-ID" sz="2200" dirty="0">
                <a:solidFill>
                  <a:prstClr val="black"/>
                </a:solidFill>
              </a:rPr>
              <a:t>Berikut adalah pernyataan mengenai luas karpet yang dijual Ibu amalia.</a:t>
            </a:r>
          </a:p>
          <a:p>
            <a:r>
              <a:rPr lang="id-ID" sz="2200" dirty="0">
                <a:solidFill>
                  <a:prstClr val="black"/>
                </a:solidFill>
              </a:rPr>
              <a:t>Pilihlah pernyataan yang sesuai dengan isi narasi.</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Luas karpet jenis 1 dua kali luas karpet jenis 2.</a:t>
            </a:r>
          </a:p>
          <a:p>
            <a:endParaRPr lang="en-US" sz="2200" dirty="0">
              <a:solidFill>
                <a:prstClr val="black"/>
              </a:solidFill>
            </a:endParaRPr>
          </a:p>
          <a:p>
            <a:endParaRPr lang="id-ID"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Luas karpet jenis 3 lebih luas 2 </a:t>
            </a:r>
            <a:r>
              <a:rPr lang="en-US" sz="2400" dirty="0"/>
              <a:t>m</a:t>
            </a:r>
            <a:r>
              <a:rPr lang="en-US" sz="2400" baseline="30000" dirty="0"/>
              <a:t>2 </a:t>
            </a:r>
            <a:r>
              <a:rPr lang="id-ID" sz="2200" dirty="0">
                <a:solidFill>
                  <a:prstClr val="black"/>
                </a:solidFill>
              </a:rPr>
              <a:t> dibanding luas karpet jenis 4.</a:t>
            </a:r>
            <a:endParaRPr lang="en-US" sz="22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90837" y="4891247"/>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extLst>
              <a:ext uri="{FF2B5EF4-FFF2-40B4-BE49-F238E27FC236}">
                <a16:creationId xmlns="" xmlns:a16="http://schemas.microsoft.com/office/drawing/2014/main" id="{A4C9C561-A9DF-C040-9657-6B217C09FC1B}"/>
              </a:ext>
            </a:extLst>
          </p:cNvPr>
          <p:cNvSpPr/>
          <p:nvPr/>
        </p:nvSpPr>
        <p:spPr>
          <a:xfrm>
            <a:off x="1990838"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3</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152040"/>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5118561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13"/>
                                        </p:tgtEl>
                                      </p:cBhvr>
                                    </p:animEffect>
                                    <p:animScale>
                                      <p:cBhvr>
                                        <p:cTn id="7" dur="7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rgbClr val="FF9900"/>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latin typeface="+mj-lt"/>
                </a:rPr>
                <a:t>Narasi 1</a:t>
              </a:r>
              <a:endParaRPr lang="de-AT" sz="2400" b="1" dirty="0">
                <a:latin typeface="+mj-lt"/>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2000" dirty="0">
                <a:solidFill>
                  <a:schemeClr val="tx1"/>
                </a:solidFill>
                <a:latin typeface="+mj-lt"/>
              </a:rPr>
              <a:t>Dini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belajar</a:t>
            </a:r>
            <a:r>
              <a:rPr lang="en-US" sz="2000" dirty="0">
                <a:solidFill>
                  <a:schemeClr val="tx1"/>
                </a:solidFill>
                <a:latin typeface="+mj-lt"/>
              </a:rPr>
              <a:t> </a:t>
            </a:r>
            <a:r>
              <a:rPr lang="en-US" sz="2000" dirty="0" err="1">
                <a:solidFill>
                  <a:schemeClr val="tx1"/>
                </a:solidFill>
                <a:latin typeface="+mj-lt"/>
              </a:rPr>
              <a:t>bertanam</a:t>
            </a:r>
            <a:r>
              <a:rPr lang="en-US" sz="2000" dirty="0">
                <a:solidFill>
                  <a:schemeClr val="tx1"/>
                </a:solidFill>
                <a:latin typeface="+mj-lt"/>
              </a:rPr>
              <a:t>. </a:t>
            </a:r>
            <a:r>
              <a:rPr lang="en-US" sz="2000" dirty="0" err="1">
                <a:solidFill>
                  <a:schemeClr val="tx1"/>
                </a:solidFill>
                <a:latin typeface="+mj-lt"/>
              </a:rPr>
              <a:t>Ia</a:t>
            </a:r>
            <a:r>
              <a:rPr lang="en-US" sz="2000" dirty="0">
                <a:solidFill>
                  <a:schemeClr val="tx1"/>
                </a:solidFill>
                <a:latin typeface="+mj-lt"/>
              </a:rPr>
              <a:t> </a:t>
            </a:r>
            <a:r>
              <a:rPr lang="en-US" sz="2000" dirty="0" err="1">
                <a:solidFill>
                  <a:schemeClr val="tx1"/>
                </a:solidFill>
                <a:latin typeface="+mj-lt"/>
              </a:rPr>
              <a:t>memiliki</a:t>
            </a:r>
            <a:r>
              <a:rPr lang="en-US" sz="2000" dirty="0">
                <a:solidFill>
                  <a:schemeClr val="tx1"/>
                </a:solidFill>
                <a:latin typeface="+mj-lt"/>
              </a:rPr>
              <a:t> </a:t>
            </a:r>
            <a:r>
              <a:rPr lang="en-US" sz="2000" dirty="0" err="1">
                <a:solidFill>
                  <a:schemeClr val="tx1"/>
                </a:solidFill>
                <a:latin typeface="+mj-lt"/>
              </a:rPr>
              <a:t>benih</a:t>
            </a:r>
            <a:r>
              <a:rPr lang="en-US" sz="2000" dirty="0">
                <a:solidFill>
                  <a:schemeClr val="tx1"/>
                </a:solidFill>
                <a:latin typeface="+mj-lt"/>
              </a:rPr>
              <a:t> </a:t>
            </a:r>
            <a:r>
              <a:rPr lang="en-US" sz="2000" dirty="0" err="1">
                <a:solidFill>
                  <a:schemeClr val="tx1"/>
                </a:solidFill>
                <a:latin typeface="+mj-lt"/>
              </a:rPr>
              <a:t>kacang</a:t>
            </a:r>
            <a:r>
              <a:rPr lang="en-US" sz="2000" dirty="0">
                <a:solidFill>
                  <a:schemeClr val="tx1"/>
                </a:solidFill>
                <a:latin typeface="+mj-lt"/>
              </a:rPr>
              <a:t> </a:t>
            </a:r>
            <a:r>
              <a:rPr lang="en-US" sz="2000" dirty="0" err="1">
                <a:solidFill>
                  <a:schemeClr val="tx1"/>
                </a:solidFill>
                <a:latin typeface="+mj-lt"/>
              </a:rPr>
              <a:t>merah</a:t>
            </a:r>
            <a:r>
              <a:rPr lang="en-US" sz="2000" dirty="0">
                <a:solidFill>
                  <a:schemeClr val="tx1"/>
                </a:solidFill>
                <a:latin typeface="+mj-lt"/>
              </a:rPr>
              <a:t>. Hal </a:t>
            </a:r>
            <a:r>
              <a:rPr lang="en-US" sz="2000" dirty="0" err="1">
                <a:solidFill>
                  <a:schemeClr val="tx1"/>
                </a:solidFill>
                <a:latin typeface="+mj-lt"/>
              </a:rPr>
              <a:t>pertama</a:t>
            </a:r>
            <a:r>
              <a:rPr lang="en-US" sz="2000" dirty="0">
                <a:solidFill>
                  <a:schemeClr val="tx1"/>
                </a:solidFill>
                <a:latin typeface="+mj-lt"/>
              </a:rPr>
              <a:t> yang </a:t>
            </a:r>
            <a:r>
              <a:rPr lang="en-US" sz="2000" dirty="0" err="1">
                <a:solidFill>
                  <a:schemeClr val="tx1"/>
                </a:solidFill>
                <a:latin typeface="+mj-lt"/>
              </a:rPr>
              <a:t>dilakukan</a:t>
            </a:r>
            <a:r>
              <a:rPr lang="id-ID" sz="2000" dirty="0">
                <a:solidFill>
                  <a:schemeClr val="tx1"/>
                </a:solidFill>
                <a:latin typeface="+mj-lt"/>
              </a:rPr>
              <a:t> Dini</a:t>
            </a:r>
            <a:r>
              <a:rPr lang="en-US" sz="2000" dirty="0">
                <a:solidFill>
                  <a:schemeClr val="tx1"/>
                </a:solidFill>
                <a:latin typeface="+mj-lt"/>
              </a:rPr>
              <a:t> </a:t>
            </a:r>
            <a:r>
              <a:rPr lang="en-US" sz="2000" dirty="0" err="1">
                <a:solidFill>
                  <a:schemeClr val="tx1"/>
                </a:solidFill>
                <a:latin typeface="+mj-lt"/>
              </a:rPr>
              <a:t>adalah</a:t>
            </a:r>
            <a:r>
              <a:rPr lang="en-US" sz="2000" dirty="0">
                <a:solidFill>
                  <a:schemeClr val="tx1"/>
                </a:solidFill>
                <a:latin typeface="+mj-lt"/>
              </a:rPr>
              <a:t> </a:t>
            </a:r>
            <a:r>
              <a:rPr lang="en-US" sz="2000" dirty="0" err="1">
                <a:solidFill>
                  <a:schemeClr val="tx1"/>
                </a:solidFill>
                <a:latin typeface="+mj-lt"/>
              </a:rPr>
              <a:t>membuat</a:t>
            </a:r>
            <a:r>
              <a:rPr lang="en-US" sz="2000" dirty="0">
                <a:solidFill>
                  <a:schemeClr val="tx1"/>
                </a:solidFill>
                <a:latin typeface="+mj-lt"/>
              </a:rPr>
              <a:t> </a:t>
            </a:r>
            <a:r>
              <a:rPr lang="en-US" sz="2000" dirty="0" err="1">
                <a:solidFill>
                  <a:schemeClr val="tx1"/>
                </a:solidFill>
                <a:latin typeface="+mj-lt"/>
              </a:rPr>
              <a:t>lubang</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menaruh</a:t>
            </a:r>
            <a:r>
              <a:rPr lang="en-US" sz="2000" dirty="0">
                <a:solidFill>
                  <a:schemeClr val="tx1"/>
                </a:solidFill>
                <a:latin typeface="+mj-lt"/>
              </a:rPr>
              <a:t> </a:t>
            </a:r>
            <a:r>
              <a:rPr lang="en-US" sz="2000" dirty="0" err="1">
                <a:solidFill>
                  <a:schemeClr val="tx1"/>
                </a:solidFill>
                <a:latin typeface="+mj-lt"/>
              </a:rPr>
              <a:t>benihnya</a:t>
            </a:r>
            <a:r>
              <a:rPr lang="en-US" sz="2000" dirty="0">
                <a:solidFill>
                  <a:schemeClr val="tx1"/>
                </a:solidFill>
                <a:latin typeface="+mj-lt"/>
              </a:rPr>
              <a:t> di </a:t>
            </a:r>
            <a:r>
              <a:rPr lang="en-US" sz="2000" dirty="0" err="1">
                <a:solidFill>
                  <a:schemeClr val="tx1"/>
                </a:solidFill>
                <a:latin typeface="+mj-lt"/>
              </a:rPr>
              <a:t>tanah</a:t>
            </a:r>
            <a:r>
              <a:rPr lang="en-US" sz="2000" dirty="0">
                <a:solidFill>
                  <a:schemeClr val="tx1"/>
                </a:solidFill>
                <a:latin typeface="+mj-lt"/>
              </a:rPr>
              <a:t>. </a:t>
            </a:r>
            <a:r>
              <a:rPr lang="en-US" sz="2000" dirty="0" err="1">
                <a:solidFill>
                  <a:schemeClr val="tx1"/>
                </a:solidFill>
                <a:latin typeface="+mj-lt"/>
              </a:rPr>
              <a:t>Demikian</a:t>
            </a:r>
            <a:r>
              <a:rPr lang="en-US" sz="2000" dirty="0">
                <a:solidFill>
                  <a:schemeClr val="tx1"/>
                </a:solidFill>
                <a:latin typeface="+mj-lt"/>
              </a:rPr>
              <a:t> yang </a:t>
            </a:r>
            <a:r>
              <a:rPr lang="en-US" sz="2000" dirty="0" err="1">
                <a:solidFill>
                  <a:schemeClr val="tx1"/>
                </a:solidFill>
                <a:latin typeface="+mj-lt"/>
              </a:rPr>
              <a:t>tertulis</a:t>
            </a:r>
            <a:r>
              <a:rPr lang="en-US" sz="2000" dirty="0">
                <a:solidFill>
                  <a:schemeClr val="tx1"/>
                </a:solidFill>
                <a:latin typeface="+mj-lt"/>
              </a:rPr>
              <a:t> </a:t>
            </a:r>
            <a:r>
              <a:rPr lang="en-US" sz="2000" dirty="0" err="1">
                <a:solidFill>
                  <a:schemeClr val="tx1"/>
                </a:solidFill>
                <a:latin typeface="+mj-lt"/>
              </a:rPr>
              <a:t>dalam</a:t>
            </a:r>
            <a:r>
              <a:rPr lang="en-US" sz="2000" dirty="0">
                <a:solidFill>
                  <a:schemeClr val="tx1"/>
                </a:solidFill>
                <a:latin typeface="+mj-lt"/>
              </a:rPr>
              <a:t> </a:t>
            </a:r>
            <a:r>
              <a:rPr lang="en-US" sz="2000" dirty="0" err="1">
                <a:solidFill>
                  <a:schemeClr val="tx1"/>
                </a:solidFill>
                <a:latin typeface="+mj-lt"/>
              </a:rPr>
              <a:t>buku</a:t>
            </a:r>
            <a:r>
              <a:rPr lang="en-US" sz="2000" dirty="0">
                <a:solidFill>
                  <a:schemeClr val="tx1"/>
                </a:solidFill>
                <a:latin typeface="+mj-lt"/>
              </a:rPr>
              <a:t> </a:t>
            </a:r>
            <a:r>
              <a:rPr lang="en-US" sz="2000" dirty="0" err="1">
                <a:solidFill>
                  <a:schemeClr val="tx1"/>
                </a:solidFill>
                <a:latin typeface="+mj-lt"/>
              </a:rPr>
              <a:t>bertanamnya</a:t>
            </a:r>
            <a:r>
              <a:rPr lang="en-US" sz="2000" dirty="0">
                <a:solidFill>
                  <a:schemeClr val="tx1"/>
                </a:solidFill>
                <a:latin typeface="+mj-lt"/>
              </a:rPr>
              <a:t>. </a:t>
            </a:r>
            <a:r>
              <a:rPr lang="en-US" sz="2000" dirty="0" err="1">
                <a:solidFill>
                  <a:schemeClr val="tx1"/>
                </a:solidFill>
                <a:latin typeface="+mj-lt"/>
              </a:rPr>
              <a:t>Lalu</a:t>
            </a:r>
            <a:r>
              <a:rPr lang="en-US" sz="2000" dirty="0">
                <a:solidFill>
                  <a:schemeClr val="tx1"/>
                </a:solidFill>
                <a:latin typeface="+mj-lt"/>
              </a:rPr>
              <a:t>, </a:t>
            </a:r>
            <a:r>
              <a:rPr lang="en-US" sz="2000" dirty="0" err="1">
                <a:solidFill>
                  <a:schemeClr val="tx1"/>
                </a:solidFill>
                <a:latin typeface="+mj-lt"/>
              </a:rPr>
              <a:t>tutup</a:t>
            </a:r>
            <a:r>
              <a:rPr lang="en-US" sz="2000" dirty="0">
                <a:solidFill>
                  <a:schemeClr val="tx1"/>
                </a:solidFill>
                <a:latin typeface="+mj-lt"/>
              </a:rPr>
              <a:t> </a:t>
            </a:r>
            <a:r>
              <a:rPr lang="en-US" sz="2000" dirty="0" err="1">
                <a:solidFill>
                  <a:schemeClr val="tx1"/>
                </a:solidFill>
                <a:latin typeface="+mj-lt"/>
              </a:rPr>
              <a:t>biji</a:t>
            </a:r>
            <a:r>
              <a:rPr lang="en-US" sz="2000" dirty="0">
                <a:solidFill>
                  <a:schemeClr val="tx1"/>
                </a:solidFill>
                <a:latin typeface="+mj-lt"/>
              </a:rPr>
              <a:t> </a:t>
            </a:r>
            <a:r>
              <a:rPr lang="en-US" sz="2000" dirty="0" err="1">
                <a:solidFill>
                  <a:schemeClr val="tx1"/>
                </a:solidFill>
                <a:latin typeface="+mj-lt"/>
              </a:rPr>
              <a:t>dengan</a:t>
            </a:r>
            <a:r>
              <a:rPr lang="en-US" sz="2000" dirty="0">
                <a:solidFill>
                  <a:schemeClr val="tx1"/>
                </a:solidFill>
                <a:latin typeface="+mj-lt"/>
              </a:rPr>
              <a:t> </a:t>
            </a:r>
            <a:r>
              <a:rPr lang="en-US" sz="2000" dirty="0" err="1">
                <a:solidFill>
                  <a:schemeClr val="tx1"/>
                </a:solidFill>
                <a:latin typeface="+mj-lt"/>
              </a:rPr>
              <a:t>tanah</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siram</a:t>
            </a:r>
            <a:r>
              <a:rPr lang="en-US" sz="2000" dirty="0">
                <a:solidFill>
                  <a:schemeClr val="tx1"/>
                </a:solidFill>
                <a:latin typeface="+mj-lt"/>
              </a:rPr>
              <a:t>. </a:t>
            </a:r>
            <a:r>
              <a:rPr lang="en-US" sz="2000" dirty="0" err="1">
                <a:solidFill>
                  <a:schemeClr val="tx1"/>
                </a:solidFill>
                <a:latin typeface="+mj-lt"/>
              </a:rPr>
              <a:t>Kacang</a:t>
            </a:r>
            <a:r>
              <a:rPr lang="en-US" sz="2000" dirty="0">
                <a:solidFill>
                  <a:schemeClr val="tx1"/>
                </a:solidFill>
                <a:latin typeface="+mj-lt"/>
              </a:rPr>
              <a:t> </a:t>
            </a:r>
            <a:r>
              <a:rPr lang="en-US" sz="2000" dirty="0" err="1">
                <a:solidFill>
                  <a:schemeClr val="tx1"/>
                </a:solidFill>
                <a:latin typeface="+mj-lt"/>
              </a:rPr>
              <a:t>merah</a:t>
            </a:r>
            <a:r>
              <a:rPr lang="en-US" sz="2000" dirty="0">
                <a:solidFill>
                  <a:schemeClr val="tx1"/>
                </a:solidFill>
                <a:latin typeface="+mj-lt"/>
              </a:rPr>
              <a:t> </a:t>
            </a:r>
            <a:r>
              <a:rPr lang="id-ID" sz="2000" dirty="0">
                <a:solidFill>
                  <a:schemeClr val="tx1"/>
                </a:solidFill>
                <a:latin typeface="+mj-lt"/>
              </a:rPr>
              <a:t>Dini</a:t>
            </a:r>
            <a:r>
              <a:rPr lang="en-US" sz="2000" dirty="0">
                <a:solidFill>
                  <a:schemeClr val="tx1"/>
                </a:solidFill>
                <a:latin typeface="+mj-lt"/>
              </a:rPr>
              <a:t> </a:t>
            </a:r>
            <a:r>
              <a:rPr lang="en-US" sz="2000" dirty="0" err="1">
                <a:solidFill>
                  <a:schemeClr val="tx1"/>
                </a:solidFill>
                <a:latin typeface="+mj-lt"/>
              </a:rPr>
              <a:t>mulai</a:t>
            </a:r>
            <a:r>
              <a:rPr lang="en-US" sz="2000" dirty="0">
                <a:solidFill>
                  <a:schemeClr val="tx1"/>
                </a:solidFill>
                <a:latin typeface="+mj-lt"/>
              </a:rPr>
              <a:t> </a:t>
            </a:r>
            <a:r>
              <a:rPr lang="en-US" sz="2000" dirty="0" err="1">
                <a:solidFill>
                  <a:schemeClr val="tx1"/>
                </a:solidFill>
                <a:latin typeface="+mj-lt"/>
              </a:rPr>
              <a:t>bertunas</a:t>
            </a:r>
            <a:r>
              <a:rPr lang="en-US" sz="2000" dirty="0">
                <a:solidFill>
                  <a:schemeClr val="tx1"/>
                </a:solidFill>
                <a:latin typeface="+mj-lt"/>
              </a:rPr>
              <a:t>.</a:t>
            </a:r>
          </a:p>
          <a:p>
            <a:pPr algn="just"/>
            <a:endParaRPr lang="en-US" sz="2000" dirty="0">
              <a:solidFill>
                <a:schemeClr val="tx1"/>
              </a:solidFill>
              <a:latin typeface="+mj-lt"/>
            </a:endParaRPr>
          </a:p>
          <a:p>
            <a:pPr algn="just"/>
            <a:r>
              <a:rPr lang="id-ID" sz="2000" dirty="0">
                <a:solidFill>
                  <a:schemeClr val="tx1"/>
                </a:solidFill>
                <a:latin typeface="+mj-lt"/>
              </a:rPr>
              <a:t>Dini</a:t>
            </a:r>
            <a:r>
              <a:rPr lang="en-US" sz="2000" dirty="0">
                <a:solidFill>
                  <a:schemeClr val="tx1"/>
                </a:solidFill>
                <a:latin typeface="+mj-lt"/>
              </a:rPr>
              <a:t> </a:t>
            </a:r>
            <a:r>
              <a:rPr lang="en-US" sz="2000" dirty="0" err="1">
                <a:solidFill>
                  <a:schemeClr val="tx1"/>
                </a:solidFill>
                <a:latin typeface="+mj-lt"/>
              </a:rPr>
              <a:t>rajin</a:t>
            </a:r>
            <a:r>
              <a:rPr lang="en-US" sz="2000" dirty="0">
                <a:solidFill>
                  <a:schemeClr val="tx1"/>
                </a:solidFill>
                <a:latin typeface="+mj-lt"/>
              </a:rPr>
              <a:t> </a:t>
            </a:r>
            <a:r>
              <a:rPr lang="en-US" sz="2000" dirty="0" err="1">
                <a:solidFill>
                  <a:schemeClr val="tx1"/>
                </a:solidFill>
                <a:latin typeface="+mj-lt"/>
              </a:rPr>
              <a:t>menyiraminya</a:t>
            </a:r>
            <a:r>
              <a:rPr lang="en-US" sz="2000" dirty="0">
                <a:solidFill>
                  <a:schemeClr val="tx1"/>
                </a:solidFill>
                <a:latin typeface="+mj-lt"/>
              </a:rPr>
              <a:t> </a:t>
            </a:r>
            <a:r>
              <a:rPr lang="en-US" sz="2000" dirty="0" err="1">
                <a:solidFill>
                  <a:schemeClr val="tx1"/>
                </a:solidFill>
                <a:latin typeface="+mj-lt"/>
              </a:rPr>
              <a:t>lagi</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lagi</a:t>
            </a:r>
            <a:r>
              <a:rPr lang="en-US" sz="2000" dirty="0">
                <a:solidFill>
                  <a:schemeClr val="tx1"/>
                </a:solidFill>
                <a:latin typeface="+mj-lt"/>
              </a:rPr>
              <a:t>. </a:t>
            </a:r>
            <a:r>
              <a:rPr lang="id-ID" sz="2000" dirty="0">
                <a:solidFill>
                  <a:schemeClr val="tx1"/>
                </a:solidFill>
                <a:latin typeface="+mj-lt"/>
              </a:rPr>
              <a:t>Dini</a:t>
            </a:r>
            <a:r>
              <a:rPr lang="en-US" sz="2000" dirty="0">
                <a:solidFill>
                  <a:schemeClr val="tx1"/>
                </a:solidFill>
                <a:latin typeface="+mj-lt"/>
              </a:rPr>
              <a:t> </a:t>
            </a:r>
            <a:r>
              <a:rPr lang="en-US" sz="2000" dirty="0" err="1">
                <a:solidFill>
                  <a:schemeClr val="tx1"/>
                </a:solidFill>
                <a:latin typeface="+mj-lt"/>
              </a:rPr>
              <a:t>lupa</a:t>
            </a:r>
            <a:r>
              <a:rPr lang="en-US" sz="2000" dirty="0">
                <a:solidFill>
                  <a:schemeClr val="tx1"/>
                </a:solidFill>
                <a:latin typeface="+mj-lt"/>
              </a:rPr>
              <a:t> </a:t>
            </a:r>
            <a:r>
              <a:rPr lang="en-US" sz="2000" dirty="0" err="1">
                <a:solidFill>
                  <a:schemeClr val="tx1"/>
                </a:solidFill>
                <a:latin typeface="+mj-lt"/>
              </a:rPr>
              <a:t>membaca</a:t>
            </a:r>
            <a:r>
              <a:rPr lang="en-US" sz="2000" dirty="0">
                <a:solidFill>
                  <a:schemeClr val="tx1"/>
                </a:solidFill>
                <a:latin typeface="+mj-lt"/>
              </a:rPr>
              <a:t> </a:t>
            </a:r>
            <a:r>
              <a:rPr lang="en-US" sz="2000" dirty="0" err="1">
                <a:solidFill>
                  <a:schemeClr val="tx1"/>
                </a:solidFill>
                <a:latin typeface="+mj-lt"/>
              </a:rPr>
              <a:t>bukunya</a:t>
            </a:r>
            <a:r>
              <a:rPr lang="en-US" sz="2000" dirty="0">
                <a:solidFill>
                  <a:schemeClr val="tx1"/>
                </a:solidFill>
                <a:latin typeface="+mj-lt"/>
              </a:rPr>
              <a:t> </a:t>
            </a:r>
            <a:r>
              <a:rPr lang="en-US" sz="2000" dirty="0" err="1">
                <a:solidFill>
                  <a:schemeClr val="tx1"/>
                </a:solidFill>
                <a:latin typeface="+mj-lt"/>
              </a:rPr>
              <a:t>kembali</a:t>
            </a:r>
            <a:r>
              <a:rPr lang="en-US" sz="2000" dirty="0">
                <a:solidFill>
                  <a:schemeClr val="tx1"/>
                </a:solidFill>
                <a:latin typeface="+mj-lt"/>
              </a:rPr>
              <a:t>. </a:t>
            </a:r>
            <a:r>
              <a:rPr lang="en-US" sz="2000" dirty="0" err="1">
                <a:solidFill>
                  <a:schemeClr val="tx1"/>
                </a:solidFill>
                <a:latin typeface="+mj-lt"/>
              </a:rPr>
              <a:t>Dalam</a:t>
            </a:r>
            <a:r>
              <a:rPr lang="en-US" sz="2000" dirty="0">
                <a:solidFill>
                  <a:schemeClr val="tx1"/>
                </a:solidFill>
                <a:latin typeface="+mj-lt"/>
              </a:rPr>
              <a:t> </a:t>
            </a:r>
            <a:r>
              <a:rPr lang="en-US" sz="2000" dirty="0" err="1">
                <a:solidFill>
                  <a:schemeClr val="tx1"/>
                </a:solidFill>
                <a:latin typeface="+mj-lt"/>
              </a:rPr>
              <a:t>buku</a:t>
            </a:r>
            <a:r>
              <a:rPr lang="en-US" sz="2000" dirty="0">
                <a:solidFill>
                  <a:schemeClr val="tx1"/>
                </a:solidFill>
                <a:latin typeface="+mj-lt"/>
              </a:rPr>
              <a:t> </a:t>
            </a:r>
            <a:r>
              <a:rPr lang="en-US" sz="2000" dirty="0" err="1">
                <a:solidFill>
                  <a:schemeClr val="tx1"/>
                </a:solidFill>
                <a:latin typeface="+mj-lt"/>
              </a:rPr>
              <a:t>tertulis</a:t>
            </a:r>
            <a:r>
              <a:rPr lang="en-US" sz="2000" dirty="0">
                <a:solidFill>
                  <a:schemeClr val="tx1"/>
                </a:solidFill>
                <a:latin typeface="+mj-lt"/>
              </a:rPr>
              <a:t> </a:t>
            </a:r>
            <a:r>
              <a:rPr lang="en-US" sz="2000" dirty="0" err="1">
                <a:solidFill>
                  <a:schemeClr val="tx1"/>
                </a:solidFill>
                <a:latin typeface="+mj-lt"/>
              </a:rPr>
              <a:t>siram</a:t>
            </a:r>
            <a:r>
              <a:rPr lang="en-US" sz="2000" dirty="0">
                <a:solidFill>
                  <a:schemeClr val="tx1"/>
                </a:solidFill>
                <a:latin typeface="+mj-lt"/>
              </a:rPr>
              <a:t> </a:t>
            </a:r>
            <a:r>
              <a:rPr lang="en-US" sz="2000" dirty="0" err="1">
                <a:solidFill>
                  <a:schemeClr val="tx1"/>
                </a:solidFill>
                <a:latin typeface="+mj-lt"/>
              </a:rPr>
              <a:t>tanaman</a:t>
            </a:r>
            <a:r>
              <a:rPr lang="en-US" sz="2000" dirty="0">
                <a:solidFill>
                  <a:schemeClr val="tx1"/>
                </a:solidFill>
                <a:latin typeface="+mj-lt"/>
              </a:rPr>
              <a:t> </a:t>
            </a:r>
            <a:r>
              <a:rPr lang="en-US" sz="2000" dirty="0" err="1">
                <a:solidFill>
                  <a:schemeClr val="tx1"/>
                </a:solidFill>
                <a:latin typeface="+mj-lt"/>
              </a:rPr>
              <a:t>sekali</a:t>
            </a:r>
            <a:r>
              <a:rPr lang="en-US" sz="2000" dirty="0">
                <a:solidFill>
                  <a:schemeClr val="tx1"/>
                </a:solidFill>
                <a:latin typeface="+mj-lt"/>
              </a:rPr>
              <a:t> </a:t>
            </a:r>
            <a:r>
              <a:rPr lang="en-US" sz="2000" dirty="0" err="1">
                <a:solidFill>
                  <a:schemeClr val="tx1"/>
                </a:solidFill>
                <a:latin typeface="+mj-lt"/>
              </a:rPr>
              <a:t>sehari</a:t>
            </a:r>
            <a:r>
              <a:rPr lang="en-US" sz="2000" dirty="0">
                <a:solidFill>
                  <a:schemeClr val="tx1"/>
                </a:solidFill>
                <a:latin typeface="+mj-lt"/>
              </a:rPr>
              <a:t> </a:t>
            </a:r>
            <a:r>
              <a:rPr lang="en-US" sz="2000" dirty="0" err="1">
                <a:solidFill>
                  <a:schemeClr val="tx1"/>
                </a:solidFill>
                <a:latin typeface="+mj-lt"/>
              </a:rPr>
              <a:t>saja</a:t>
            </a:r>
            <a:r>
              <a:rPr lang="en-US" sz="2000" dirty="0">
                <a:solidFill>
                  <a:schemeClr val="tx1"/>
                </a:solidFill>
                <a:latin typeface="+mj-lt"/>
              </a:rPr>
              <a:t>. </a:t>
            </a:r>
            <a:r>
              <a:rPr lang="en-US" sz="2000" dirty="0" err="1">
                <a:solidFill>
                  <a:schemeClr val="tx1"/>
                </a:solidFill>
                <a:latin typeface="+mj-lt"/>
              </a:rPr>
              <a:t>Beberapa</a:t>
            </a:r>
            <a:r>
              <a:rPr lang="en-US" sz="2000" dirty="0">
                <a:solidFill>
                  <a:schemeClr val="tx1"/>
                </a:solidFill>
                <a:latin typeface="+mj-lt"/>
              </a:rPr>
              <a:t> </a:t>
            </a:r>
            <a:r>
              <a:rPr lang="en-US" sz="2000" dirty="0" err="1">
                <a:solidFill>
                  <a:schemeClr val="tx1"/>
                </a:solidFill>
                <a:latin typeface="+mj-lt"/>
              </a:rPr>
              <a:t>hari</a:t>
            </a:r>
            <a:r>
              <a:rPr lang="en-US" sz="2000" dirty="0">
                <a:solidFill>
                  <a:schemeClr val="tx1"/>
                </a:solidFill>
                <a:latin typeface="+mj-lt"/>
              </a:rPr>
              <a:t> </a:t>
            </a:r>
            <a:r>
              <a:rPr lang="en-US" sz="2000" dirty="0" err="1">
                <a:solidFill>
                  <a:schemeClr val="tx1"/>
                </a:solidFill>
                <a:latin typeface="+mj-lt"/>
              </a:rPr>
              <a:t>kemudian</a:t>
            </a:r>
            <a:r>
              <a:rPr lang="en-US" sz="2000" dirty="0">
                <a:solidFill>
                  <a:schemeClr val="tx1"/>
                </a:solidFill>
                <a:latin typeface="+mj-lt"/>
              </a:rPr>
              <a:t>,</a:t>
            </a:r>
            <a:r>
              <a:rPr lang="id-ID" sz="2000" dirty="0">
                <a:solidFill>
                  <a:schemeClr val="tx1"/>
                </a:solidFill>
                <a:latin typeface="+mj-lt"/>
              </a:rPr>
              <a:t> Dini</a:t>
            </a:r>
            <a:r>
              <a:rPr lang="en-US" sz="2000" dirty="0">
                <a:solidFill>
                  <a:schemeClr val="tx1"/>
                </a:solidFill>
                <a:latin typeface="+mj-lt"/>
              </a:rPr>
              <a:t> </a:t>
            </a:r>
            <a:r>
              <a:rPr lang="en-US" sz="2000" dirty="0" err="1">
                <a:solidFill>
                  <a:schemeClr val="tx1"/>
                </a:solidFill>
                <a:latin typeface="+mj-lt"/>
              </a:rPr>
              <a:t>bersedih</a:t>
            </a:r>
            <a:r>
              <a:rPr lang="en-US" sz="2000" dirty="0">
                <a:solidFill>
                  <a:schemeClr val="tx1"/>
                </a:solidFill>
                <a:latin typeface="+mj-lt"/>
              </a:rPr>
              <a:t> </a:t>
            </a:r>
            <a:r>
              <a:rPr lang="en-US" sz="2000" dirty="0" err="1">
                <a:solidFill>
                  <a:schemeClr val="tx1"/>
                </a:solidFill>
                <a:latin typeface="+mj-lt"/>
              </a:rPr>
              <a:t>Daun</a:t>
            </a:r>
            <a:r>
              <a:rPr lang="en-US" sz="2000" dirty="0">
                <a:solidFill>
                  <a:schemeClr val="tx1"/>
                </a:solidFill>
                <a:latin typeface="+mj-lt"/>
              </a:rPr>
              <a:t> </a:t>
            </a:r>
            <a:r>
              <a:rPr lang="en-US" sz="2000" dirty="0" err="1">
                <a:solidFill>
                  <a:schemeClr val="tx1"/>
                </a:solidFill>
                <a:latin typeface="+mj-lt"/>
              </a:rPr>
              <a:t>Tanaman</a:t>
            </a:r>
            <a:r>
              <a:rPr lang="en-US" sz="2000" dirty="0">
                <a:solidFill>
                  <a:schemeClr val="tx1"/>
                </a:solidFill>
                <a:latin typeface="+mj-lt"/>
              </a:rPr>
              <a:t> </a:t>
            </a:r>
            <a:r>
              <a:rPr lang="en-US" sz="2000" dirty="0" err="1">
                <a:solidFill>
                  <a:schemeClr val="tx1"/>
                </a:solidFill>
                <a:latin typeface="+mj-lt"/>
              </a:rPr>
              <a:t>kacangnya</a:t>
            </a:r>
            <a:r>
              <a:rPr lang="en-US" sz="2000" dirty="0">
                <a:solidFill>
                  <a:schemeClr val="tx1"/>
                </a:solidFill>
                <a:latin typeface="+mj-lt"/>
              </a:rPr>
              <a:t> </a:t>
            </a:r>
            <a:r>
              <a:rPr lang="en-US" sz="2000" dirty="0" err="1">
                <a:solidFill>
                  <a:schemeClr val="tx1"/>
                </a:solidFill>
                <a:latin typeface="+mj-lt"/>
              </a:rPr>
              <a:t>lemas</a:t>
            </a:r>
            <a:r>
              <a:rPr lang="en-US" sz="2000" dirty="0">
                <a:solidFill>
                  <a:schemeClr val="tx1"/>
                </a:solidFill>
                <a:latin typeface="+mj-lt"/>
              </a:rPr>
              <a:t> </a:t>
            </a:r>
            <a:r>
              <a:rPr lang="en-US" sz="2000" dirty="0" err="1">
                <a:solidFill>
                  <a:schemeClr val="tx1"/>
                </a:solidFill>
                <a:latin typeface="+mj-lt"/>
              </a:rPr>
              <a:t>dan</a:t>
            </a:r>
            <a:r>
              <a:rPr lang="en-US" sz="2000" dirty="0">
                <a:solidFill>
                  <a:schemeClr val="tx1"/>
                </a:solidFill>
                <a:latin typeface="+mj-lt"/>
              </a:rPr>
              <a:t> </a:t>
            </a:r>
            <a:r>
              <a:rPr lang="en-US" sz="2000" dirty="0" err="1">
                <a:solidFill>
                  <a:schemeClr val="tx1"/>
                </a:solidFill>
                <a:latin typeface="+mj-lt"/>
              </a:rPr>
              <a:t>menguning</a:t>
            </a:r>
            <a:r>
              <a:rPr lang="en-US" sz="2000" dirty="0">
                <a:solidFill>
                  <a:schemeClr val="tx1"/>
                </a:solidFill>
                <a:latin typeface="+mj-lt"/>
              </a:rPr>
              <a:t>.</a:t>
            </a:r>
          </a:p>
          <a:p>
            <a:pPr algn="just"/>
            <a:endParaRPr lang="en-US" sz="2000" dirty="0">
              <a:solidFill>
                <a:schemeClr val="tx1"/>
              </a:solidFill>
              <a:latin typeface="+mj-lt"/>
            </a:endParaRPr>
          </a:p>
          <a:p>
            <a:pPr algn="just"/>
            <a:r>
              <a:rPr lang="id-ID" sz="2000" dirty="0">
                <a:solidFill>
                  <a:schemeClr val="tx1"/>
                </a:solidFill>
                <a:latin typeface="+mj-lt"/>
              </a:rPr>
              <a:t>Dini</a:t>
            </a:r>
            <a:r>
              <a:rPr lang="en-US" sz="2000" dirty="0">
                <a:solidFill>
                  <a:schemeClr val="tx1"/>
                </a:solidFill>
                <a:latin typeface="+mj-lt"/>
              </a:rPr>
              <a:t> </a:t>
            </a:r>
            <a:r>
              <a:rPr lang="en-US" sz="2000" dirty="0" err="1">
                <a:solidFill>
                  <a:schemeClr val="tx1"/>
                </a:solidFill>
                <a:latin typeface="+mj-lt"/>
              </a:rPr>
              <a:t>ingat</a:t>
            </a:r>
            <a:r>
              <a:rPr lang="en-US" sz="2000" dirty="0">
                <a:solidFill>
                  <a:schemeClr val="tx1"/>
                </a:solidFill>
                <a:latin typeface="+mj-lt"/>
              </a:rPr>
              <a:t>, </a:t>
            </a:r>
            <a:r>
              <a:rPr lang="en-US" sz="2000" dirty="0" err="1">
                <a:solidFill>
                  <a:schemeClr val="tx1"/>
                </a:solidFill>
                <a:latin typeface="+mj-lt"/>
              </a:rPr>
              <a:t>ia</a:t>
            </a:r>
            <a:r>
              <a:rPr lang="en-US" sz="2000" dirty="0">
                <a:solidFill>
                  <a:schemeClr val="tx1"/>
                </a:solidFill>
                <a:latin typeface="+mj-lt"/>
              </a:rPr>
              <a:t> </a:t>
            </a:r>
            <a:r>
              <a:rPr lang="en-US" sz="2000" dirty="0" err="1">
                <a:solidFill>
                  <a:schemeClr val="tx1"/>
                </a:solidFill>
                <a:latin typeface="+mj-lt"/>
              </a:rPr>
              <a:t>membaca</a:t>
            </a:r>
            <a:r>
              <a:rPr lang="en-US" sz="2000" dirty="0">
                <a:solidFill>
                  <a:schemeClr val="tx1"/>
                </a:solidFill>
                <a:latin typeface="+mj-lt"/>
              </a:rPr>
              <a:t> </a:t>
            </a:r>
            <a:r>
              <a:rPr lang="en-US" sz="2000" dirty="0" err="1">
                <a:solidFill>
                  <a:schemeClr val="tx1"/>
                </a:solidFill>
                <a:latin typeface="+mj-lt"/>
              </a:rPr>
              <a:t>buku</a:t>
            </a:r>
            <a:r>
              <a:rPr lang="en-US" sz="2000" dirty="0">
                <a:solidFill>
                  <a:schemeClr val="tx1"/>
                </a:solidFill>
                <a:latin typeface="+mj-lt"/>
              </a:rPr>
              <a:t> </a:t>
            </a:r>
            <a:r>
              <a:rPr lang="en-US" sz="2000" dirty="0" err="1">
                <a:solidFill>
                  <a:schemeClr val="tx1"/>
                </a:solidFill>
                <a:latin typeface="+mj-lt"/>
              </a:rPr>
              <a:t>bertanamnya</a:t>
            </a:r>
            <a:r>
              <a:rPr lang="en-US" sz="2000" dirty="0">
                <a:solidFill>
                  <a:schemeClr val="tx1"/>
                </a:solidFill>
                <a:latin typeface="+mj-lt"/>
              </a:rPr>
              <a:t> </a:t>
            </a:r>
            <a:r>
              <a:rPr lang="en-US" sz="2000" dirty="0" err="1">
                <a:solidFill>
                  <a:schemeClr val="tx1"/>
                </a:solidFill>
                <a:latin typeface="+mj-lt"/>
              </a:rPr>
              <a:t>lagi</a:t>
            </a:r>
            <a:r>
              <a:rPr lang="en-US" sz="2000" dirty="0">
                <a:solidFill>
                  <a:schemeClr val="tx1"/>
                </a:solidFill>
                <a:latin typeface="+mj-lt"/>
              </a:rPr>
              <a:t>. </a:t>
            </a:r>
            <a:r>
              <a:rPr lang="en-US" sz="2000" dirty="0" err="1">
                <a:solidFill>
                  <a:schemeClr val="tx1"/>
                </a:solidFill>
                <a:latin typeface="+mj-lt"/>
              </a:rPr>
              <a:t>Ia</a:t>
            </a:r>
            <a:r>
              <a:rPr lang="en-US" sz="2000" dirty="0">
                <a:solidFill>
                  <a:schemeClr val="tx1"/>
                </a:solidFill>
                <a:latin typeface="+mj-lt"/>
              </a:rPr>
              <a:t> </a:t>
            </a:r>
            <a:r>
              <a:rPr lang="en-US" sz="2000" dirty="0" err="1">
                <a:solidFill>
                  <a:schemeClr val="tx1"/>
                </a:solidFill>
                <a:latin typeface="+mj-lt"/>
              </a:rPr>
              <a:t>tambahkan</a:t>
            </a:r>
            <a:r>
              <a:rPr lang="en-US" sz="2000" dirty="0">
                <a:solidFill>
                  <a:schemeClr val="tx1"/>
                </a:solidFill>
                <a:latin typeface="+mj-lt"/>
              </a:rPr>
              <a:t> </a:t>
            </a:r>
            <a:r>
              <a:rPr lang="en-US" sz="2000" dirty="0" err="1">
                <a:solidFill>
                  <a:schemeClr val="tx1"/>
                </a:solidFill>
                <a:latin typeface="+mj-lt"/>
              </a:rPr>
              <a:t>tanah</a:t>
            </a:r>
            <a:r>
              <a:rPr lang="en-US" sz="2000" dirty="0">
                <a:solidFill>
                  <a:schemeClr val="tx1"/>
                </a:solidFill>
                <a:latin typeface="+mj-lt"/>
              </a:rPr>
              <a:t> </a:t>
            </a:r>
            <a:r>
              <a:rPr lang="en-US" sz="2000" dirty="0" err="1">
                <a:solidFill>
                  <a:schemeClr val="tx1"/>
                </a:solidFill>
                <a:latin typeface="+mj-lt"/>
              </a:rPr>
              <a:t>gembur</a:t>
            </a:r>
            <a:r>
              <a:rPr lang="en-US" sz="2000" dirty="0">
                <a:solidFill>
                  <a:schemeClr val="tx1"/>
                </a:solidFill>
                <a:latin typeface="+mj-lt"/>
              </a:rPr>
              <a:t>. </a:t>
            </a:r>
            <a:r>
              <a:rPr lang="en-US" sz="2000" dirty="0" err="1">
                <a:solidFill>
                  <a:schemeClr val="tx1"/>
                </a:solidFill>
                <a:latin typeface="+mj-lt"/>
              </a:rPr>
              <a:t>Tak</a:t>
            </a:r>
            <a:r>
              <a:rPr lang="en-US" sz="2000" dirty="0">
                <a:solidFill>
                  <a:schemeClr val="tx1"/>
                </a:solidFill>
                <a:latin typeface="+mj-lt"/>
              </a:rPr>
              <a:t> lama </a:t>
            </a:r>
            <a:r>
              <a:rPr lang="en-US" sz="2000" dirty="0" err="1">
                <a:solidFill>
                  <a:schemeClr val="tx1"/>
                </a:solidFill>
                <a:latin typeface="+mj-lt"/>
              </a:rPr>
              <a:t>batangnya</a:t>
            </a:r>
            <a:r>
              <a:rPr lang="en-US" sz="2000" dirty="0">
                <a:solidFill>
                  <a:schemeClr val="tx1"/>
                </a:solidFill>
                <a:latin typeface="+mj-lt"/>
              </a:rPr>
              <a:t> </a:t>
            </a:r>
            <a:r>
              <a:rPr lang="en-US" sz="2000" dirty="0" err="1">
                <a:solidFill>
                  <a:schemeClr val="tx1"/>
                </a:solidFill>
                <a:latin typeface="+mj-lt"/>
              </a:rPr>
              <a:t>bertambah</a:t>
            </a:r>
            <a:r>
              <a:rPr lang="en-US" sz="2000" dirty="0">
                <a:solidFill>
                  <a:schemeClr val="tx1"/>
                </a:solidFill>
                <a:latin typeface="+mj-lt"/>
              </a:rPr>
              <a:t> </a:t>
            </a:r>
            <a:r>
              <a:rPr lang="en-US" sz="2000" dirty="0" err="1">
                <a:solidFill>
                  <a:schemeClr val="tx1"/>
                </a:solidFill>
                <a:latin typeface="+mj-lt"/>
              </a:rPr>
              <a:t>tinggi</a:t>
            </a:r>
            <a:r>
              <a:rPr lang="en-US" sz="2000" dirty="0">
                <a:solidFill>
                  <a:schemeClr val="tx1"/>
                </a:solidFill>
                <a:latin typeface="+mj-lt"/>
              </a:rPr>
              <a:t>. </a:t>
            </a:r>
            <a:r>
              <a:rPr lang="en-US" sz="2000" dirty="0" err="1">
                <a:solidFill>
                  <a:schemeClr val="tx1"/>
                </a:solidFill>
                <a:latin typeface="+mj-lt"/>
              </a:rPr>
              <a:t>Kemudian</a:t>
            </a:r>
            <a:r>
              <a:rPr lang="en-US" sz="2000" dirty="0">
                <a:solidFill>
                  <a:schemeClr val="tx1"/>
                </a:solidFill>
                <a:latin typeface="+mj-lt"/>
              </a:rPr>
              <a:t>, </a:t>
            </a:r>
            <a:r>
              <a:rPr lang="en-US" sz="2000" dirty="0" err="1">
                <a:solidFill>
                  <a:schemeClr val="tx1"/>
                </a:solidFill>
                <a:latin typeface="+mj-lt"/>
              </a:rPr>
              <a:t>ia</a:t>
            </a:r>
            <a:r>
              <a:rPr lang="en-US" sz="2000" dirty="0">
                <a:solidFill>
                  <a:schemeClr val="tx1"/>
                </a:solidFill>
                <a:latin typeface="+mj-lt"/>
              </a:rPr>
              <a:t> </a:t>
            </a:r>
            <a:r>
              <a:rPr lang="en-US" sz="2000" dirty="0" err="1">
                <a:solidFill>
                  <a:schemeClr val="tx1"/>
                </a:solidFill>
                <a:latin typeface="+mj-lt"/>
              </a:rPr>
              <a:t>membiarkan</a:t>
            </a:r>
            <a:r>
              <a:rPr lang="en-US" sz="2000" dirty="0">
                <a:solidFill>
                  <a:schemeClr val="tx1"/>
                </a:solidFill>
                <a:latin typeface="+mj-lt"/>
              </a:rPr>
              <a:t>  </a:t>
            </a:r>
            <a:r>
              <a:rPr lang="en-US" sz="2000" dirty="0" err="1">
                <a:solidFill>
                  <a:schemeClr val="tx1"/>
                </a:solidFill>
                <a:latin typeface="+mj-lt"/>
              </a:rPr>
              <a:t>tanamannya</a:t>
            </a:r>
            <a:r>
              <a:rPr lang="en-US" sz="2000" dirty="0">
                <a:solidFill>
                  <a:schemeClr val="tx1"/>
                </a:solidFill>
                <a:latin typeface="+mj-lt"/>
              </a:rPr>
              <a:t> </a:t>
            </a:r>
            <a:r>
              <a:rPr lang="en-US" sz="2000" dirty="0" err="1">
                <a:solidFill>
                  <a:schemeClr val="tx1"/>
                </a:solidFill>
                <a:latin typeface="+mj-lt"/>
              </a:rPr>
              <a:t>disinari</a:t>
            </a:r>
            <a:r>
              <a:rPr lang="en-US" sz="2000" dirty="0">
                <a:solidFill>
                  <a:schemeClr val="tx1"/>
                </a:solidFill>
                <a:latin typeface="+mj-lt"/>
              </a:rPr>
              <a:t> </a:t>
            </a:r>
            <a:r>
              <a:rPr lang="en-US" sz="2000" dirty="0" err="1">
                <a:solidFill>
                  <a:schemeClr val="tx1"/>
                </a:solidFill>
                <a:latin typeface="+mj-lt"/>
              </a:rPr>
              <a:t>matahari</a:t>
            </a:r>
            <a:r>
              <a:rPr lang="en-US" sz="2000" dirty="0">
                <a:solidFill>
                  <a:schemeClr val="tx1"/>
                </a:solidFill>
                <a:latin typeface="+mj-lt"/>
              </a:rPr>
              <a:t> </a:t>
            </a:r>
            <a:r>
              <a:rPr lang="en-US" sz="2000" dirty="0" err="1">
                <a:solidFill>
                  <a:schemeClr val="tx1"/>
                </a:solidFill>
                <a:latin typeface="+mj-lt"/>
              </a:rPr>
              <a:t>teduh</a:t>
            </a:r>
            <a:r>
              <a:rPr lang="en-US" sz="2000" dirty="0">
                <a:solidFill>
                  <a:schemeClr val="tx1"/>
                </a:solidFill>
                <a:latin typeface="+mj-lt"/>
              </a:rPr>
              <a:t>. </a:t>
            </a:r>
            <a:r>
              <a:rPr lang="en-US" sz="2000" dirty="0" err="1">
                <a:solidFill>
                  <a:schemeClr val="tx1"/>
                </a:solidFill>
                <a:latin typeface="+mj-lt"/>
              </a:rPr>
              <a:t>Daun</a:t>
            </a:r>
            <a:r>
              <a:rPr lang="en-US" sz="2000" dirty="0">
                <a:solidFill>
                  <a:schemeClr val="tx1"/>
                </a:solidFill>
                <a:latin typeface="+mj-lt"/>
              </a:rPr>
              <a:t> </a:t>
            </a:r>
            <a:r>
              <a:rPr lang="en-US" sz="2000" dirty="0" err="1">
                <a:solidFill>
                  <a:schemeClr val="tx1"/>
                </a:solidFill>
                <a:latin typeface="+mj-lt"/>
              </a:rPr>
              <a:t>tanaman</a:t>
            </a:r>
            <a:r>
              <a:rPr lang="en-US" sz="2000" dirty="0">
                <a:solidFill>
                  <a:schemeClr val="tx1"/>
                </a:solidFill>
                <a:latin typeface="+mj-lt"/>
              </a:rPr>
              <a:t> </a:t>
            </a:r>
            <a:r>
              <a:rPr lang="en-US" sz="2000" dirty="0" err="1">
                <a:solidFill>
                  <a:schemeClr val="tx1"/>
                </a:solidFill>
                <a:latin typeface="+mj-lt"/>
              </a:rPr>
              <a:t>kacangnya</a:t>
            </a:r>
            <a:r>
              <a:rPr lang="en-US" sz="2000" dirty="0">
                <a:solidFill>
                  <a:schemeClr val="tx1"/>
                </a:solidFill>
                <a:latin typeface="+mj-lt"/>
              </a:rPr>
              <a:t> </a:t>
            </a:r>
            <a:r>
              <a:rPr lang="en-US" sz="2000" dirty="0" err="1">
                <a:solidFill>
                  <a:schemeClr val="tx1"/>
                </a:solidFill>
                <a:latin typeface="+mj-lt"/>
              </a:rPr>
              <a:t>bertambah</a:t>
            </a:r>
            <a:r>
              <a:rPr lang="en-US" sz="2000" dirty="0">
                <a:solidFill>
                  <a:schemeClr val="tx1"/>
                </a:solidFill>
                <a:latin typeface="+mj-lt"/>
              </a:rPr>
              <a:t> </a:t>
            </a:r>
            <a:r>
              <a:rPr lang="en-US" sz="2000" dirty="0" err="1">
                <a:solidFill>
                  <a:schemeClr val="tx1"/>
                </a:solidFill>
                <a:latin typeface="+mj-lt"/>
              </a:rPr>
              <a:t>lebih</a:t>
            </a:r>
            <a:r>
              <a:rPr lang="en-US" sz="2000" dirty="0">
                <a:solidFill>
                  <a:schemeClr val="tx1"/>
                </a:solidFill>
                <a:latin typeface="+mj-lt"/>
              </a:rPr>
              <a:t> </a:t>
            </a:r>
            <a:r>
              <a:rPr lang="en-US" sz="2000" dirty="0" err="1">
                <a:solidFill>
                  <a:schemeClr val="tx1"/>
                </a:solidFill>
                <a:latin typeface="+mj-lt"/>
              </a:rPr>
              <a:t>hijau</a:t>
            </a:r>
            <a:r>
              <a:rPr lang="en-US" sz="2000" dirty="0">
                <a:solidFill>
                  <a:schemeClr val="tx1"/>
                </a:solidFill>
                <a:latin typeface="+mj-lt"/>
              </a:rPr>
              <a:t>.</a:t>
            </a:r>
          </a:p>
          <a:p>
            <a:pPr algn="just"/>
            <a:endParaRPr lang="en-US" sz="2000" dirty="0">
              <a:solidFill>
                <a:schemeClr val="tx1"/>
              </a:solidFill>
              <a:latin typeface="+mj-lt"/>
            </a:endParaRPr>
          </a:p>
          <a:p>
            <a:pPr algn="just"/>
            <a:r>
              <a:rPr lang="id-ID" sz="2000" dirty="0">
                <a:solidFill>
                  <a:schemeClr val="tx1"/>
                </a:solidFill>
                <a:latin typeface="+mj-lt"/>
              </a:rPr>
              <a:t>Dini</a:t>
            </a:r>
            <a:r>
              <a:rPr lang="en-US" sz="2000" dirty="0">
                <a:solidFill>
                  <a:schemeClr val="tx1"/>
                </a:solidFill>
                <a:latin typeface="+mj-lt"/>
              </a:rPr>
              <a:t> </a:t>
            </a:r>
            <a:r>
              <a:rPr lang="en-US" sz="2000" dirty="0" err="1">
                <a:solidFill>
                  <a:schemeClr val="tx1"/>
                </a:solidFill>
                <a:latin typeface="+mj-lt"/>
              </a:rPr>
              <a:t>akan</a:t>
            </a:r>
            <a:r>
              <a:rPr lang="en-US" sz="2000" dirty="0">
                <a:solidFill>
                  <a:schemeClr val="tx1"/>
                </a:solidFill>
                <a:latin typeface="+mj-lt"/>
              </a:rPr>
              <a:t> </a:t>
            </a:r>
            <a:r>
              <a:rPr lang="en-US" sz="2000" dirty="0" err="1">
                <a:solidFill>
                  <a:schemeClr val="tx1"/>
                </a:solidFill>
                <a:latin typeface="+mj-lt"/>
              </a:rPr>
              <a:t>bertanam</a:t>
            </a:r>
            <a:r>
              <a:rPr lang="en-US" sz="2000" dirty="0">
                <a:solidFill>
                  <a:schemeClr val="tx1"/>
                </a:solidFill>
                <a:latin typeface="+mj-lt"/>
              </a:rPr>
              <a:t> </a:t>
            </a:r>
            <a:r>
              <a:rPr lang="en-US" sz="2000" dirty="0" err="1">
                <a:solidFill>
                  <a:schemeClr val="tx1"/>
                </a:solidFill>
                <a:latin typeface="+mj-lt"/>
              </a:rPr>
              <a:t>lagi</a:t>
            </a:r>
            <a:r>
              <a:rPr lang="en-US" sz="2000" dirty="0">
                <a:solidFill>
                  <a:schemeClr val="tx1"/>
                </a:solidFill>
                <a:latin typeface="+mj-lt"/>
              </a:rPr>
              <a:t>.</a:t>
            </a:r>
          </a:p>
          <a:p>
            <a:pPr algn="just"/>
            <a:r>
              <a:rPr lang="en-US" sz="2000" dirty="0">
                <a:solidFill>
                  <a:schemeClr val="tx1"/>
                </a:solidFill>
                <a:latin typeface="+mj-lt"/>
              </a:rPr>
              <a:t>Kali </a:t>
            </a:r>
            <a:r>
              <a:rPr lang="en-US" sz="2000" dirty="0" err="1">
                <a:solidFill>
                  <a:schemeClr val="tx1"/>
                </a:solidFill>
                <a:latin typeface="+mj-lt"/>
              </a:rPr>
              <a:t>ini</a:t>
            </a:r>
            <a:r>
              <a:rPr lang="en-US" sz="2000" dirty="0">
                <a:solidFill>
                  <a:schemeClr val="tx1"/>
                </a:solidFill>
                <a:latin typeface="+mj-lt"/>
              </a:rPr>
              <a:t>, </a:t>
            </a:r>
            <a:r>
              <a:rPr lang="en-US" sz="2000" dirty="0" err="1">
                <a:solidFill>
                  <a:schemeClr val="tx1"/>
                </a:solidFill>
                <a:latin typeface="+mj-lt"/>
              </a:rPr>
              <a:t>ia</a:t>
            </a:r>
            <a:r>
              <a:rPr lang="en-US" sz="2000" dirty="0">
                <a:solidFill>
                  <a:schemeClr val="tx1"/>
                </a:solidFill>
                <a:latin typeface="+mj-lt"/>
              </a:rPr>
              <a:t> </a:t>
            </a:r>
            <a:r>
              <a:rPr lang="en-US" sz="2000" dirty="0" err="1">
                <a:solidFill>
                  <a:schemeClr val="tx1"/>
                </a:solidFill>
                <a:latin typeface="+mj-lt"/>
              </a:rPr>
              <a:t>menyiapkan</a:t>
            </a:r>
            <a:r>
              <a:rPr lang="en-US" sz="2000" dirty="0">
                <a:solidFill>
                  <a:schemeClr val="tx1"/>
                </a:solidFill>
                <a:latin typeface="+mj-lt"/>
              </a:rPr>
              <a:t> </a:t>
            </a:r>
            <a:r>
              <a:rPr lang="en-US" sz="2000" dirty="0" err="1">
                <a:solidFill>
                  <a:schemeClr val="tx1"/>
                </a:solidFill>
                <a:latin typeface="+mj-lt"/>
              </a:rPr>
              <a:t>benih</a:t>
            </a:r>
            <a:r>
              <a:rPr lang="en-US" sz="2000" dirty="0">
                <a:solidFill>
                  <a:schemeClr val="tx1"/>
                </a:solidFill>
                <a:latin typeface="+mj-lt"/>
              </a:rPr>
              <a:t> </a:t>
            </a:r>
            <a:r>
              <a:rPr lang="en-US" sz="2000" dirty="0" err="1">
                <a:solidFill>
                  <a:schemeClr val="tx1"/>
                </a:solidFill>
                <a:latin typeface="+mj-lt"/>
              </a:rPr>
              <a:t>tomat</a:t>
            </a:r>
            <a:r>
              <a:rPr lang="en-US" dirty="0">
                <a:solidFill>
                  <a:schemeClr val="tx1"/>
                </a:solidFill>
                <a:latin typeface="+mj-lt"/>
              </a:rPr>
              <a:t>.</a:t>
            </a:r>
          </a:p>
          <a:p>
            <a:pPr algn="just"/>
            <a:endParaRPr lang="en-US" dirty="0">
              <a:solidFill>
                <a:schemeClr val="tx1"/>
              </a:solidFill>
              <a:latin typeface="+mj-lt"/>
            </a:endParaRPr>
          </a:p>
          <a:p>
            <a:r>
              <a:rPr lang="en-US" sz="1200" dirty="0" err="1">
                <a:solidFill>
                  <a:schemeClr val="tx1"/>
                </a:solidFill>
                <a:latin typeface="+mj-lt"/>
              </a:rPr>
              <a:t>Sumber</a:t>
            </a:r>
            <a:r>
              <a:rPr lang="en-US" sz="1200" dirty="0">
                <a:solidFill>
                  <a:schemeClr val="tx1"/>
                </a:solidFill>
                <a:latin typeface="+mj-lt"/>
              </a:rPr>
              <a:t> : </a:t>
            </a:r>
            <a:r>
              <a:rPr lang="en-US" sz="1200" dirty="0" err="1">
                <a:solidFill>
                  <a:schemeClr val="tx1"/>
                </a:solidFill>
                <a:latin typeface="+mj-lt"/>
              </a:rPr>
              <a:t>diadaptasi</a:t>
            </a:r>
            <a:r>
              <a:rPr lang="en-US" sz="1200" dirty="0">
                <a:solidFill>
                  <a:schemeClr val="tx1"/>
                </a:solidFill>
                <a:latin typeface="+mj-lt"/>
              </a:rPr>
              <a:t> </a:t>
            </a:r>
            <a:r>
              <a:rPr lang="en-US" sz="1200" dirty="0" err="1">
                <a:solidFill>
                  <a:schemeClr val="tx1"/>
                </a:solidFill>
                <a:latin typeface="+mj-lt"/>
              </a:rPr>
              <a:t>dari</a:t>
            </a:r>
            <a:r>
              <a:rPr lang="en-US" sz="1200" dirty="0">
                <a:solidFill>
                  <a:schemeClr val="tx1"/>
                </a:solidFill>
                <a:latin typeface="+mj-lt"/>
              </a:rPr>
              <a:t> https://literacycloud.org/stories/750-tanaman-kacang-merah/</a:t>
            </a: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9" name="Group 8"/>
          <p:cNvGrpSpPr/>
          <p:nvPr/>
        </p:nvGrpSpPr>
        <p:grpSpPr>
          <a:xfrm>
            <a:off x="6704402" y="420612"/>
            <a:ext cx="2478236" cy="343780"/>
            <a:chOff x="6704402" y="420612"/>
            <a:chExt cx="2478236" cy="343780"/>
          </a:xfrm>
        </p:grpSpPr>
        <p:sp>
          <p:nvSpPr>
            <p:cNvPr id="10" name="TextBox 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1" name="TextBox 1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9300816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4</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sz="2000" dirty="0">
              <a:solidFill>
                <a:prstClr val="black"/>
              </a:solidFill>
            </a:endParaRPr>
          </a:p>
          <a:p>
            <a:endParaRPr lang="id-ID" dirty="0">
              <a:solidFill>
                <a:prstClr val="black"/>
              </a:solidFill>
            </a:endParaRPr>
          </a:p>
          <a:p>
            <a:endParaRPr lang="id-ID" dirty="0">
              <a:solidFill>
                <a:prstClr val="black"/>
              </a:solidFill>
            </a:endParaRPr>
          </a:p>
          <a:p>
            <a:endParaRPr lang="id-ID" dirty="0">
              <a:solidFill>
                <a:prstClr val="black"/>
              </a:solidFill>
            </a:endParaRPr>
          </a:p>
          <a:p>
            <a:pPr algn="just"/>
            <a:r>
              <a:rPr lang="id-ID" dirty="0">
                <a:solidFill>
                  <a:prstClr val="black"/>
                </a:solidFill>
              </a:rPr>
              <a:t>Lava Tour adalah kegiatan di Yogyakarta berpetualang dengan </a:t>
            </a:r>
            <a:r>
              <a:rPr lang="id-ID" i="1" dirty="0">
                <a:solidFill>
                  <a:prstClr val="black"/>
                </a:solidFill>
              </a:rPr>
              <a:t>jeep classic </a:t>
            </a:r>
            <a:r>
              <a:rPr lang="id-ID" dirty="0">
                <a:solidFill>
                  <a:prstClr val="black"/>
                </a:solidFill>
              </a:rPr>
              <a:t>dan menikmati keindahan gunung Merapi dari puncak Kaliadem, Bungker, Kali Gendol, Batu Wajah, dan Kalikuning adalah tempat berfoto yang paling bagus dan merupakan rute perjalanan Lava Tour. Foto gunung Merapi indah adalah di pagi hari sebelum pukul 08.00 WIB.</a:t>
            </a:r>
          </a:p>
          <a:p>
            <a:pPr algn="just"/>
            <a:endParaRPr lang="id-ID" dirty="0">
              <a:solidFill>
                <a:prstClr val="black"/>
              </a:solidFill>
            </a:endParaRPr>
          </a:p>
          <a:p>
            <a:pPr algn="just"/>
            <a:r>
              <a:rPr lang="id-ID" dirty="0">
                <a:solidFill>
                  <a:prstClr val="black"/>
                </a:solidFill>
              </a:rPr>
              <a:t>Harga</a:t>
            </a:r>
          </a:p>
          <a:p>
            <a:pPr algn="just"/>
            <a:r>
              <a:rPr lang="id-ID" dirty="0">
                <a:solidFill>
                  <a:prstClr val="black"/>
                </a:solidFill>
              </a:rPr>
              <a:t>Wisatawan Domestik : Rp. 450.000/jeep/maksimal 4 orang</a:t>
            </a:r>
          </a:p>
          <a:p>
            <a:pPr algn="just"/>
            <a:r>
              <a:rPr lang="id-ID" dirty="0">
                <a:solidFill>
                  <a:prstClr val="black"/>
                </a:solidFill>
              </a:rPr>
              <a:t>Wisatawan Asing : Rp. 500.000/jeep/maksimal 4 orang</a:t>
            </a:r>
          </a:p>
          <a:p>
            <a:pPr algn="just"/>
            <a:endParaRPr lang="id-ID" dirty="0">
              <a:solidFill>
                <a:prstClr val="black"/>
              </a:solidFill>
            </a:endParaRPr>
          </a:p>
          <a:p>
            <a:pPr algn="just"/>
            <a:r>
              <a:rPr lang="id-ID" dirty="0">
                <a:solidFill>
                  <a:prstClr val="black"/>
                </a:solidFill>
              </a:rPr>
              <a:t>Catatan :</a:t>
            </a:r>
          </a:p>
          <a:p>
            <a:pPr algn="just"/>
            <a:r>
              <a:rPr lang="id-ID" dirty="0">
                <a:solidFill>
                  <a:prstClr val="black"/>
                </a:solidFill>
              </a:rPr>
              <a:t>Harga naik Rp. 50.000/jeep saat libur nasional</a:t>
            </a:r>
          </a:p>
          <a:p>
            <a:endParaRPr lang="id-ID" sz="2000" dirty="0">
              <a:solidFill>
                <a:prstClr val="black"/>
              </a:solidFill>
            </a:endParaRPr>
          </a:p>
          <a:p>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1" name="Picture 10"/>
          <p:cNvPicPr/>
          <p:nvPr/>
        </p:nvPicPr>
        <p:blipFill rotWithShape="1">
          <a:blip r:embed="rId7" cstate="print">
            <a:extLst>
              <a:ext uri="{28A0092B-C50C-407E-A947-70E740481C1C}">
                <a14:useLocalDpi xmlns:a14="http://schemas.microsoft.com/office/drawing/2010/main" val="0"/>
              </a:ext>
            </a:extLst>
          </a:blip>
          <a:srcRect l="52403" t="28382" r="22537" b="43235"/>
          <a:stretch/>
        </p:blipFill>
        <p:spPr bwMode="auto">
          <a:xfrm>
            <a:off x="3124204" y="1196752"/>
            <a:ext cx="3638621" cy="2016224"/>
          </a:xfrm>
          <a:prstGeom prst="rect">
            <a:avLst/>
          </a:prstGeom>
          <a:noFill/>
          <a:ln>
            <a:noFill/>
          </a:ln>
        </p:spPr>
      </p:pic>
      <p:grpSp>
        <p:nvGrpSpPr>
          <p:cNvPr id="10" name="Group 9"/>
          <p:cNvGrpSpPr/>
          <p:nvPr/>
        </p:nvGrpSpPr>
        <p:grpSpPr>
          <a:xfrm>
            <a:off x="6704402" y="420612"/>
            <a:ext cx="2478236" cy="343780"/>
            <a:chOff x="6704402" y="420612"/>
            <a:chExt cx="2478236" cy="343780"/>
          </a:xfrm>
        </p:grpSpPr>
        <p:sp>
          <p:nvSpPr>
            <p:cNvPr id="12" name="TextBox 1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4437340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4</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r>
              <a:rPr lang="id-ID" sz="2400" dirty="0">
                <a:solidFill>
                  <a:prstClr val="black"/>
                </a:solidFill>
              </a:rPr>
              <a:t>Sekelompok wisatawan asing akan mencoba berpetualang di “Lava Tour” ini. Mereka terdiri dari delapan orang. Berapa yang harus dibayar para wisatawan asing tersebut?</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7" name="Rectangle 16">
            <a:hlinkClick r:id="" action="ppaction://hlinkshowjump?jump=nextslide"/>
          </p:cNvPr>
          <p:cNvSpPr/>
          <p:nvPr/>
        </p:nvSpPr>
        <p:spPr>
          <a:xfrm>
            <a:off x="991467" y="2637470"/>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Rp. 450.000</a:t>
            </a:r>
            <a:endParaRPr lang="en-US" sz="2000" b="1" dirty="0">
              <a:solidFill>
                <a:prstClr val="white"/>
              </a:solidFill>
            </a:endParaRPr>
          </a:p>
        </p:txBody>
      </p:sp>
      <p:sp>
        <p:nvSpPr>
          <p:cNvPr id="18" name="Rectangle 17">
            <a:hlinkClick r:id="" action="ppaction://hlinkshowjump?jump=nextslide"/>
          </p:cNvPr>
          <p:cNvSpPr/>
          <p:nvPr/>
        </p:nvSpPr>
        <p:spPr>
          <a:xfrm>
            <a:off x="1018062" y="3577107"/>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Rp. 500.000</a:t>
            </a:r>
            <a:endParaRPr lang="en-US" sz="2000" b="1" dirty="0">
              <a:solidFill>
                <a:prstClr val="white"/>
              </a:solidFill>
            </a:endParaRPr>
          </a:p>
        </p:txBody>
      </p:sp>
      <p:sp>
        <p:nvSpPr>
          <p:cNvPr id="21" name="Rectangle 20">
            <a:hlinkClick r:id="" action="ppaction://hlinkshowjump?jump=nextslide"/>
          </p:cNvPr>
          <p:cNvSpPr/>
          <p:nvPr/>
        </p:nvSpPr>
        <p:spPr>
          <a:xfrm>
            <a:off x="1044657" y="4516744"/>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Rp. 900.000</a:t>
            </a:r>
            <a:endParaRPr lang="en-US" sz="2000" b="1" dirty="0">
              <a:solidFill>
                <a:prstClr val="white"/>
              </a:solidFill>
            </a:endParaRPr>
          </a:p>
        </p:txBody>
      </p:sp>
      <p:sp>
        <p:nvSpPr>
          <p:cNvPr id="22" name="Rectangle 21">
            <a:hlinkClick r:id="rId8" action="ppaction://hlinksldjump"/>
          </p:cNvPr>
          <p:cNvSpPr/>
          <p:nvPr/>
        </p:nvSpPr>
        <p:spPr>
          <a:xfrm>
            <a:off x="1071252" y="5456381"/>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Rp. 1.000.000</a:t>
            </a:r>
            <a:endParaRPr lang="en-US" sz="2000" b="1" dirty="0">
              <a:solidFill>
                <a:prstClr val="white"/>
              </a:solidFill>
            </a:endParaRPr>
          </a:p>
        </p:txBody>
      </p:sp>
      <p:grpSp>
        <p:nvGrpSpPr>
          <p:cNvPr id="19" name="Group 18"/>
          <p:cNvGrpSpPr/>
          <p:nvPr/>
        </p:nvGrpSpPr>
        <p:grpSpPr>
          <a:xfrm>
            <a:off x="6704402" y="420612"/>
            <a:ext cx="2478236" cy="343780"/>
            <a:chOff x="6704402" y="420612"/>
            <a:chExt cx="2478236" cy="343780"/>
          </a:xfrm>
        </p:grpSpPr>
        <p:sp>
          <p:nvSpPr>
            <p:cNvPr id="20" name="TextBox 1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3" name="TextBox 2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4982293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97471"/>
            <a:ext cx="8640960" cy="1754326"/>
          </a:xfrm>
          <a:prstGeom prst="rect">
            <a:avLst/>
          </a:prstGeom>
          <a:noFill/>
        </p:spPr>
        <p:txBody>
          <a:bodyPr wrap="square" rtlCol="0">
            <a:spAutoFit/>
          </a:bodyPr>
          <a:lstStyle/>
          <a:p>
            <a:pPr algn="just"/>
            <a:r>
              <a:rPr lang="id-ID" sz="2400" dirty="0">
                <a:solidFill>
                  <a:prstClr val="black"/>
                </a:solidFill>
              </a:rPr>
              <a:t>Sekelompok wisatawan asing akan mencoba berpetualang di “Lava Tour” ini. Mereka terdiri dari delapan orang. Berapa yang harus dibayar para wisatawan asing tersebut?</a:t>
            </a:r>
          </a:p>
          <a:p>
            <a:pPr algn="just">
              <a:lnSpc>
                <a:spcPct val="150000"/>
              </a:lnSpc>
            </a:pPr>
            <a:endParaRPr lang="en-US" sz="2400" dirty="0">
              <a:solidFill>
                <a:prstClr val="black"/>
              </a:solidFill>
            </a:endParaRPr>
          </a:p>
        </p:txBody>
      </p:sp>
      <p:sp>
        <p:nvSpPr>
          <p:cNvPr id="14" name="Rectangle 13">
            <a:hlinkClick r:id="rId5"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4</a:t>
            </a:r>
            <a:endParaRPr lang="de-AT" sz="2400" dirty="0">
              <a:solidFill>
                <a:prstClr val="white"/>
              </a:solidFill>
            </a:endParaRPr>
          </a:p>
        </p:txBody>
      </p:sp>
      <p:sp>
        <p:nvSpPr>
          <p:cNvPr id="11" name="Rectangle 10"/>
          <p:cNvSpPr/>
          <p:nvPr/>
        </p:nvSpPr>
        <p:spPr>
          <a:xfrm>
            <a:off x="275177" y="206642"/>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5" name="Right Arrow 14">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ight Arrow 15">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22" name="Rectangle 21"/>
          <p:cNvSpPr/>
          <p:nvPr/>
        </p:nvSpPr>
        <p:spPr>
          <a:xfrm>
            <a:off x="992560" y="2745949"/>
            <a:ext cx="2390044" cy="791716"/>
          </a:xfrm>
          <a:prstGeom prst="rect">
            <a:avLst/>
          </a:prstGeom>
          <a:solidFill>
            <a:schemeClr val="accent1">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000" b="1" dirty="0">
                <a:solidFill>
                  <a:prstClr val="white"/>
                </a:solidFill>
              </a:rPr>
              <a:t>Rp. 1.000.000</a:t>
            </a:r>
            <a:endParaRPr lang="en-US" sz="2000" b="1" dirty="0">
              <a:solidFill>
                <a:prstClr val="white"/>
              </a:solidFill>
            </a:endParaRPr>
          </a:p>
        </p:txBody>
      </p:sp>
      <p:grpSp>
        <p:nvGrpSpPr>
          <p:cNvPr id="10" name="Group 9"/>
          <p:cNvGrpSpPr/>
          <p:nvPr/>
        </p:nvGrpSpPr>
        <p:grpSpPr>
          <a:xfrm>
            <a:off x="6704402" y="420612"/>
            <a:ext cx="2478236" cy="343780"/>
            <a:chOff x="6704402" y="420612"/>
            <a:chExt cx="2478236" cy="343780"/>
          </a:xfrm>
        </p:grpSpPr>
        <p:sp>
          <p:nvSpPr>
            <p:cNvPr id="13" name="TextBox 12"/>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7" name="TextBox 16"/>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2902615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7"/>
                                        </p:tgtEl>
                                      </p:cBhvr>
                                    </p:animEffect>
                                    <p:animScale>
                                      <p:cBhvr>
                                        <p:cTn id="7" dur="7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5</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dirty="0">
              <a:solidFill>
                <a:prstClr val="black"/>
              </a:solidFill>
            </a:endParaRPr>
          </a:p>
          <a:p>
            <a:pPr algn="just"/>
            <a:endParaRPr lang="id-ID" dirty="0">
              <a:solidFill>
                <a:prstClr val="black"/>
              </a:solidFill>
            </a:endParaRPr>
          </a:p>
          <a:p>
            <a:pPr algn="just"/>
            <a:r>
              <a:rPr lang="id-ID" sz="2000" dirty="0">
                <a:solidFill>
                  <a:prstClr val="black"/>
                </a:solidFill>
              </a:rPr>
              <a:t>Indonesia merupakan negara yang mempunyai keanekaragaman budaya.</a:t>
            </a:r>
          </a:p>
          <a:p>
            <a:pPr algn="just"/>
            <a:r>
              <a:rPr lang="id-ID" sz="2000" dirty="0">
                <a:solidFill>
                  <a:prstClr val="black"/>
                </a:solidFill>
              </a:rPr>
              <a:t>Salah satu keanekaragaman yaitu alat musik tradisional.</a:t>
            </a:r>
          </a:p>
          <a:p>
            <a:pPr algn="just"/>
            <a:r>
              <a:rPr lang="id-ID" sz="2000" dirty="0">
                <a:solidFill>
                  <a:prstClr val="black"/>
                </a:solidFill>
              </a:rPr>
              <a:t>Salah satu alat musik tradisional di Indonesia yaitu suling.</a:t>
            </a:r>
          </a:p>
          <a:p>
            <a:pPr algn="just"/>
            <a:endParaRPr lang="id-ID" sz="2000" dirty="0">
              <a:solidFill>
                <a:prstClr val="black"/>
              </a:solidFill>
            </a:endParaRPr>
          </a:p>
          <a:p>
            <a:pPr algn="just"/>
            <a:r>
              <a:rPr lang="id-ID" sz="2000" dirty="0">
                <a:solidFill>
                  <a:prstClr val="black"/>
                </a:solidFill>
              </a:rPr>
              <a:t>Suling berasal dari kebudayaan Sunda yang memiliki empat hingga enam lubang untuk mengeluarkan suara melodi. Alat ini digunakan dengan cara ditiup.</a:t>
            </a:r>
          </a:p>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0" name="Picture 9"/>
          <p:cNvPicPr/>
          <p:nvPr/>
        </p:nvPicPr>
        <p:blipFill rotWithShape="1">
          <a:blip r:embed="rId7" cstate="print">
            <a:extLst>
              <a:ext uri="{28A0092B-C50C-407E-A947-70E740481C1C}">
                <a14:useLocalDpi xmlns:a14="http://schemas.microsoft.com/office/drawing/2010/main" val="0"/>
              </a:ext>
            </a:extLst>
          </a:blip>
          <a:srcRect l="35444" t="47539" r="43716" b="22895"/>
          <a:stretch/>
        </p:blipFill>
        <p:spPr>
          <a:xfrm>
            <a:off x="1136576" y="1511558"/>
            <a:ext cx="4092165" cy="2277482"/>
          </a:xfrm>
          <a:prstGeom prst="rect">
            <a:avLst/>
          </a:prstGeom>
        </p:spPr>
      </p:pic>
      <p:grpSp>
        <p:nvGrpSpPr>
          <p:cNvPr id="11" name="Group 10"/>
          <p:cNvGrpSpPr/>
          <p:nvPr/>
        </p:nvGrpSpPr>
        <p:grpSpPr>
          <a:xfrm>
            <a:off x="6704402" y="420612"/>
            <a:ext cx="2478236" cy="343780"/>
            <a:chOff x="6704402" y="420612"/>
            <a:chExt cx="2478236" cy="343780"/>
          </a:xfrm>
        </p:grpSpPr>
        <p:sp>
          <p:nvSpPr>
            <p:cNvPr id="12" name="TextBox 1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266323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5</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508653"/>
          </a:xfrm>
          <a:prstGeom prst="rect">
            <a:avLst/>
          </a:prstGeom>
          <a:noFill/>
        </p:spPr>
        <p:txBody>
          <a:bodyPr wrap="square" rtlCol="0">
            <a:spAutoFit/>
          </a:bodyPr>
          <a:lstStyle/>
          <a:p>
            <a:r>
              <a:rPr lang="id-ID" sz="2200" dirty="0">
                <a:solidFill>
                  <a:prstClr val="black"/>
                </a:solidFill>
              </a:rPr>
              <a:t>Berikut pernyataan yang berkaitan dengan suling. Klik pada kolom Benar atau Salah sesuai dengan pernyataan berikut.</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Suling menyerupai bentuk tabung.</a:t>
            </a:r>
          </a:p>
          <a:p>
            <a:endParaRPr lang="en-US" sz="2200" dirty="0">
              <a:solidFill>
                <a:prstClr val="black"/>
              </a:solidFill>
            </a:endParaRPr>
          </a:p>
          <a:p>
            <a:endParaRPr lang="id-ID"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Suling memiliki dua buah titik sudut.</a:t>
            </a:r>
            <a:endParaRPr lang="en-US" sz="22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15789" y="5002216"/>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71383" y="5000862"/>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90838"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71385"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pic>
        <p:nvPicPr>
          <p:cNvPr id="12" name="Picture 11">
            <a:hlinkClick r:id="" action="ppaction://hlinkshowjump?jump=firstslide"/>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6" name="Group 15"/>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1870729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3508653"/>
          </a:xfrm>
          <a:prstGeom prst="rect">
            <a:avLst/>
          </a:prstGeom>
          <a:noFill/>
        </p:spPr>
        <p:txBody>
          <a:bodyPr wrap="square" rtlCol="0">
            <a:spAutoFit/>
          </a:bodyPr>
          <a:lstStyle/>
          <a:p>
            <a:r>
              <a:rPr lang="id-ID" sz="2200" dirty="0">
                <a:solidFill>
                  <a:prstClr val="black"/>
                </a:solidFill>
              </a:rPr>
              <a:t>Berikut pernyataan yang berkaitan dengan suling. Klik pada kolom Benar atau Salah sesuai dengan pernyataan berikut.</a:t>
            </a:r>
          </a:p>
          <a:p>
            <a:endParaRPr lang="en-US" sz="22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Suling menyerupai bentuk tabung.</a:t>
            </a:r>
          </a:p>
          <a:p>
            <a:endParaRPr lang="en-US" sz="2200" dirty="0">
              <a:solidFill>
                <a:prstClr val="black"/>
              </a:solidFill>
            </a:endParaRPr>
          </a:p>
          <a:p>
            <a:endParaRPr lang="id-ID"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Suling memiliki dua buah titik sudut.</a:t>
            </a:r>
            <a:endParaRPr lang="en-US" sz="2200" dirty="0">
              <a:solidFill>
                <a:prstClr val="black"/>
              </a:solidFill>
            </a:endParaRPr>
          </a:p>
        </p:txBody>
      </p:sp>
      <p:sp>
        <p:nvSpPr>
          <p:cNvPr id="10" name="Rectangle 9">
            <a:extLst>
              <a:ext uri="{FF2B5EF4-FFF2-40B4-BE49-F238E27FC236}">
                <a16:creationId xmlns="" xmlns:a16="http://schemas.microsoft.com/office/drawing/2014/main" id="{5C7DE3F6-8A45-AE47-ACAF-F6A8C20B1AB7}"/>
              </a:ext>
            </a:extLst>
          </p:cNvPr>
          <p:cNvSpPr/>
          <p:nvPr/>
        </p:nvSpPr>
        <p:spPr>
          <a:xfrm>
            <a:off x="1990838" y="5044871"/>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extLst>
              <a:ext uri="{FF2B5EF4-FFF2-40B4-BE49-F238E27FC236}">
                <a16:creationId xmlns="" xmlns:a16="http://schemas.microsoft.com/office/drawing/2014/main" id="{A4C9C561-A9DF-C040-9657-6B217C09FC1B}"/>
              </a:ext>
            </a:extLst>
          </p:cNvPr>
          <p:cNvSpPr/>
          <p:nvPr/>
        </p:nvSpPr>
        <p:spPr>
          <a:xfrm>
            <a:off x="1990838" y="321814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4" name="Rectangle 13"/>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5</a:t>
            </a:r>
            <a:endParaRPr lang="de-AT" sz="2400" dirty="0">
              <a:solidFill>
                <a:prstClr val="white"/>
              </a:solidFill>
            </a:endParaRPr>
          </a:p>
        </p:txBody>
      </p:sp>
      <p:pic>
        <p:nvPicPr>
          <p:cNvPr id="12" name="Picture 11"/>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6" name="Rectangle 15"/>
          <p:cNvSpPr/>
          <p:nvPr/>
        </p:nvSpPr>
        <p:spPr>
          <a:xfrm>
            <a:off x="246450" y="206642"/>
            <a:ext cx="2088232" cy="684076"/>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Pembahasan</a:t>
            </a:r>
            <a:endParaRPr lang="de-AT" sz="2400" dirty="0">
              <a:solidFill>
                <a:prstClr val="white"/>
              </a:solidFill>
            </a:endParaRPr>
          </a:p>
        </p:txBody>
      </p:sp>
      <p:grpSp>
        <p:nvGrpSpPr>
          <p:cNvPr id="11" name="Group 10"/>
          <p:cNvGrpSpPr/>
          <p:nvPr/>
        </p:nvGrpSpPr>
        <p:grpSpPr>
          <a:xfrm>
            <a:off x="6704402" y="420612"/>
            <a:ext cx="2478236" cy="343780"/>
            <a:chOff x="6704402" y="420612"/>
            <a:chExt cx="2478236" cy="343780"/>
          </a:xfrm>
        </p:grpSpPr>
        <p:sp>
          <p:nvSpPr>
            <p:cNvPr id="17" name="TextBox 16"/>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8" name="TextBox 17"/>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702862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273082" y="236062"/>
            <a:ext cx="2525801" cy="873747"/>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Box 2"/>
          <p:cNvSpPr txBox="1"/>
          <p:nvPr/>
        </p:nvSpPr>
        <p:spPr>
          <a:xfrm>
            <a:off x="1290929" y="318992"/>
            <a:ext cx="2525802" cy="707886"/>
          </a:xfrm>
          <a:prstGeom prst="rect">
            <a:avLst/>
          </a:prstGeom>
          <a:noFill/>
        </p:spPr>
        <p:txBody>
          <a:bodyPr wrap="square" rtlCol="0">
            <a:spAutoFit/>
          </a:bodyPr>
          <a:lstStyle/>
          <a:p>
            <a:pPr algn="ctr"/>
            <a:r>
              <a:rPr lang="id-ID" sz="4000" b="1" dirty="0">
                <a:latin typeface="+mj-lt"/>
              </a:rPr>
              <a:t>Numerasi</a:t>
            </a:r>
            <a:endParaRPr lang="de-AT" sz="4000" b="1" dirty="0">
              <a:latin typeface="+mj-lt"/>
            </a:endParaRPr>
          </a:p>
        </p:txBody>
      </p:sp>
      <p:grpSp>
        <p:nvGrpSpPr>
          <p:cNvPr id="6" name="Group 5"/>
          <p:cNvGrpSpPr/>
          <p:nvPr/>
        </p:nvGrpSpPr>
        <p:grpSpPr>
          <a:xfrm>
            <a:off x="2113721" y="1619057"/>
            <a:ext cx="2592288" cy="1152128"/>
            <a:chOff x="1928664" y="1988840"/>
            <a:chExt cx="2592288" cy="1152128"/>
          </a:xfrm>
        </p:grpSpPr>
        <p:sp>
          <p:nvSpPr>
            <p:cNvPr id="4" name="Oval 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5" name="TextBox 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a:t>
              </a:r>
              <a:endParaRPr lang="de-AT" sz="4000" b="1" dirty="0">
                <a:latin typeface="+mj-lt"/>
              </a:endParaRPr>
            </a:p>
          </p:txBody>
        </p:sp>
      </p:grpSp>
      <p:grpSp>
        <p:nvGrpSpPr>
          <p:cNvPr id="7" name="Group 6"/>
          <p:cNvGrpSpPr/>
          <p:nvPr/>
        </p:nvGrpSpPr>
        <p:grpSpPr>
          <a:xfrm>
            <a:off x="5908422" y="2769032"/>
            <a:ext cx="2592288" cy="1152128"/>
            <a:chOff x="1928664" y="1988840"/>
            <a:chExt cx="2592288" cy="1152128"/>
          </a:xfrm>
        </p:grpSpPr>
        <p:sp>
          <p:nvSpPr>
            <p:cNvPr id="8" name="Oval 7"/>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9" name="TextBox 8"/>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5</a:t>
              </a:r>
              <a:endParaRPr lang="de-AT" sz="4000" b="1" dirty="0">
                <a:latin typeface="+mj-lt"/>
              </a:endParaRPr>
            </a:p>
          </p:txBody>
        </p:sp>
      </p:grpSp>
      <p:grpSp>
        <p:nvGrpSpPr>
          <p:cNvPr id="10" name="Group 9"/>
          <p:cNvGrpSpPr/>
          <p:nvPr/>
        </p:nvGrpSpPr>
        <p:grpSpPr>
          <a:xfrm>
            <a:off x="4880992" y="1619057"/>
            <a:ext cx="2592288" cy="1152128"/>
            <a:chOff x="1928664" y="1988840"/>
            <a:chExt cx="2592288" cy="1152128"/>
          </a:xfrm>
        </p:grpSpPr>
        <p:sp>
          <p:nvSpPr>
            <p:cNvPr id="11" name="Oval 10"/>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2" name="TextBox 11"/>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2</a:t>
              </a:r>
              <a:endParaRPr lang="de-AT" sz="4000" b="1" dirty="0">
                <a:latin typeface="+mj-lt"/>
              </a:endParaRPr>
            </a:p>
          </p:txBody>
        </p:sp>
      </p:grpSp>
      <p:grpSp>
        <p:nvGrpSpPr>
          <p:cNvPr id="13" name="Group 12"/>
          <p:cNvGrpSpPr/>
          <p:nvPr/>
        </p:nvGrpSpPr>
        <p:grpSpPr>
          <a:xfrm>
            <a:off x="3376622" y="2771185"/>
            <a:ext cx="2592288" cy="1152128"/>
            <a:chOff x="1928664" y="1988840"/>
            <a:chExt cx="2592288" cy="1152128"/>
          </a:xfrm>
        </p:grpSpPr>
        <p:sp>
          <p:nvSpPr>
            <p:cNvPr id="14" name="Oval 13"/>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5" name="TextBox 14"/>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4</a:t>
              </a:r>
              <a:endParaRPr lang="de-AT" sz="4000" b="1" dirty="0">
                <a:latin typeface="+mj-lt"/>
              </a:endParaRPr>
            </a:p>
          </p:txBody>
        </p:sp>
      </p:grpSp>
      <p:grpSp>
        <p:nvGrpSpPr>
          <p:cNvPr id="16" name="Group 15"/>
          <p:cNvGrpSpPr/>
          <p:nvPr/>
        </p:nvGrpSpPr>
        <p:grpSpPr>
          <a:xfrm>
            <a:off x="884649" y="2771185"/>
            <a:ext cx="2592288" cy="1152128"/>
            <a:chOff x="1928664" y="1988840"/>
            <a:chExt cx="2592288" cy="1152128"/>
          </a:xfrm>
        </p:grpSpPr>
        <p:sp>
          <p:nvSpPr>
            <p:cNvPr id="17" name="Oval 16"/>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18" name="TextBox 17"/>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3</a:t>
              </a:r>
              <a:endParaRPr lang="de-AT" sz="4000" b="1" dirty="0">
                <a:latin typeface="+mj-lt"/>
              </a:endParaRPr>
            </a:p>
          </p:txBody>
        </p:sp>
      </p:grpSp>
      <p:grpSp>
        <p:nvGrpSpPr>
          <p:cNvPr id="19" name="Group 18"/>
          <p:cNvGrpSpPr/>
          <p:nvPr/>
        </p:nvGrpSpPr>
        <p:grpSpPr>
          <a:xfrm>
            <a:off x="1290929" y="4047783"/>
            <a:ext cx="2592288" cy="1152128"/>
            <a:chOff x="1928664" y="1988840"/>
            <a:chExt cx="2592288" cy="1152128"/>
          </a:xfrm>
        </p:grpSpPr>
        <p:sp>
          <p:nvSpPr>
            <p:cNvPr id="20" name="Oval 19">
              <a:hlinkClick r:id="" action="ppaction://hlinkshowjump?jump=nextslide"/>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1" name="TextBox 20">
              <a:hlinkClick r:id="" action="ppaction://hlinkshowjump?jump=nextslide"/>
            </p:cNvPr>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6</a:t>
              </a:r>
              <a:endParaRPr lang="de-AT" sz="4000" b="1" dirty="0">
                <a:latin typeface="+mj-lt"/>
              </a:endParaRPr>
            </a:p>
          </p:txBody>
        </p:sp>
      </p:grpSp>
      <p:grpSp>
        <p:nvGrpSpPr>
          <p:cNvPr id="22" name="Group 21"/>
          <p:cNvGrpSpPr/>
          <p:nvPr/>
        </p:nvGrpSpPr>
        <p:grpSpPr>
          <a:xfrm>
            <a:off x="3798883" y="4045630"/>
            <a:ext cx="2592288" cy="1152128"/>
            <a:chOff x="1928664" y="1988840"/>
            <a:chExt cx="2592288" cy="1152128"/>
          </a:xfrm>
        </p:grpSpPr>
        <p:sp>
          <p:nvSpPr>
            <p:cNvPr id="23" name="Oval 2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4" name="TextBox 23"/>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7</a:t>
              </a:r>
              <a:endParaRPr lang="de-AT" sz="4000" b="1" dirty="0">
                <a:latin typeface="+mj-lt"/>
              </a:endParaRPr>
            </a:p>
          </p:txBody>
        </p:sp>
      </p:grpSp>
      <p:grpSp>
        <p:nvGrpSpPr>
          <p:cNvPr id="25" name="Group 24"/>
          <p:cNvGrpSpPr/>
          <p:nvPr/>
        </p:nvGrpSpPr>
        <p:grpSpPr>
          <a:xfrm>
            <a:off x="6323135" y="4033461"/>
            <a:ext cx="2592288" cy="1152128"/>
            <a:chOff x="1928664" y="1988840"/>
            <a:chExt cx="2592288" cy="1152128"/>
          </a:xfrm>
        </p:grpSpPr>
        <p:sp>
          <p:nvSpPr>
            <p:cNvPr id="26" name="Oval 25"/>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27" name="TextBox 26"/>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8</a:t>
              </a:r>
              <a:endParaRPr lang="de-AT" sz="4000" b="1" dirty="0">
                <a:latin typeface="+mj-lt"/>
              </a:endParaRPr>
            </a:p>
          </p:txBody>
        </p:sp>
      </p:grpSp>
      <p:grpSp>
        <p:nvGrpSpPr>
          <p:cNvPr id="28" name="Group 27"/>
          <p:cNvGrpSpPr/>
          <p:nvPr/>
        </p:nvGrpSpPr>
        <p:grpSpPr>
          <a:xfrm>
            <a:off x="2553830" y="5218768"/>
            <a:ext cx="2592288" cy="1152128"/>
            <a:chOff x="1928664" y="1988840"/>
            <a:chExt cx="2592288" cy="1152128"/>
          </a:xfrm>
        </p:grpSpPr>
        <p:sp>
          <p:nvSpPr>
            <p:cNvPr id="29" name="Oval 28"/>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0" name="TextBox 29"/>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9</a:t>
              </a:r>
              <a:endParaRPr lang="de-AT" sz="4000" b="1" dirty="0">
                <a:latin typeface="+mj-lt"/>
              </a:endParaRPr>
            </a:p>
          </p:txBody>
        </p:sp>
      </p:grpSp>
      <p:grpSp>
        <p:nvGrpSpPr>
          <p:cNvPr id="31" name="Group 30"/>
          <p:cNvGrpSpPr/>
          <p:nvPr/>
        </p:nvGrpSpPr>
        <p:grpSpPr>
          <a:xfrm>
            <a:off x="5313040" y="5218768"/>
            <a:ext cx="2592288" cy="1152128"/>
            <a:chOff x="1928664" y="1988840"/>
            <a:chExt cx="2592288" cy="1152128"/>
          </a:xfrm>
        </p:grpSpPr>
        <p:sp>
          <p:nvSpPr>
            <p:cNvPr id="32" name="Oval 31"/>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p>
          </p:txBody>
        </p:sp>
        <p:sp>
          <p:nvSpPr>
            <p:cNvPr id="33" name="TextBox 32"/>
            <p:cNvSpPr txBox="1"/>
            <p:nvPr/>
          </p:nvSpPr>
          <p:spPr>
            <a:xfrm>
              <a:off x="1995150" y="2208808"/>
              <a:ext cx="2525802" cy="707886"/>
            </a:xfrm>
            <a:prstGeom prst="rect">
              <a:avLst/>
            </a:prstGeom>
            <a:noFill/>
          </p:spPr>
          <p:txBody>
            <a:bodyPr wrap="square" rtlCol="0">
              <a:spAutoFit/>
            </a:bodyPr>
            <a:lstStyle/>
            <a:p>
              <a:pPr algn="ctr"/>
              <a:r>
                <a:rPr lang="id-ID" sz="4000" b="1" dirty="0">
                  <a:latin typeface="+mj-lt"/>
                </a:rPr>
                <a:t>Narasi 10</a:t>
              </a:r>
              <a:endParaRPr lang="de-AT" sz="4000" b="1" dirty="0">
                <a:latin typeface="+mj-lt"/>
              </a:endParaRPr>
            </a:p>
          </p:txBody>
        </p:sp>
      </p:grpSp>
      <p:pic>
        <p:nvPicPr>
          <p:cNvPr id="34" name="Picture 33"/>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35" name="Right Arrow 34">
            <a:hlinkClick r:id="rId7" action="ppaction://hlinksldjump"/>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36" name="Right Arrow 35">
            <a:hlinkClick r:id="rId8"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nvGrpSpPr>
          <p:cNvPr id="37" name="Group 36"/>
          <p:cNvGrpSpPr/>
          <p:nvPr/>
        </p:nvGrpSpPr>
        <p:grpSpPr>
          <a:xfrm>
            <a:off x="6704402" y="420612"/>
            <a:ext cx="2478236" cy="343780"/>
            <a:chOff x="6704402" y="420612"/>
            <a:chExt cx="2478236" cy="343780"/>
          </a:xfrm>
        </p:grpSpPr>
        <p:sp>
          <p:nvSpPr>
            <p:cNvPr id="38" name="TextBox 37"/>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39" name="TextBox 38"/>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42469750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500" tmFilter="0, 0; .2, .5; .8, .5; 1, 0"/>
                                        <p:tgtEl>
                                          <p:spTgt spid="19"/>
                                        </p:tgtEl>
                                      </p:cBhvr>
                                    </p:animEffect>
                                    <p:animScale>
                                      <p:cBhvr>
                                        <p:cTn id="7" dur="7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01828" y="104185"/>
            <a:ext cx="2556000" cy="720000"/>
            <a:chOff x="1928664" y="1988840"/>
            <a:chExt cx="2592288" cy="1152128"/>
          </a:xfrm>
        </p:grpSpPr>
        <p:sp>
          <p:nvSpPr>
            <p:cNvPr id="3" name="Oval 2"/>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4" name="TextBox 3"/>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Narasi 6 </a:t>
              </a:r>
              <a:endParaRPr lang="de-AT" sz="2400" b="1" dirty="0">
                <a:solidFill>
                  <a:prstClr val="black"/>
                </a:solidFill>
              </a:endParaRPr>
            </a:p>
          </p:txBody>
        </p:sp>
      </p:grpSp>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sz="2000" dirty="0">
              <a:solidFill>
                <a:prstClr val="black"/>
              </a:solidFill>
            </a:endParaRPr>
          </a:p>
          <a:p>
            <a:pPr algn="just"/>
            <a:endParaRPr lang="id-ID" dirty="0">
              <a:solidFill>
                <a:prstClr val="black"/>
              </a:solidFill>
            </a:endParaRPr>
          </a:p>
          <a:p>
            <a:pPr algn="just"/>
            <a:endParaRPr lang="id-ID" dirty="0">
              <a:solidFill>
                <a:prstClr val="black"/>
              </a:solidFill>
            </a:endParaRPr>
          </a:p>
          <a:p>
            <a:pPr algn="just"/>
            <a:r>
              <a:rPr lang="id-ID" sz="2000" dirty="0">
                <a:solidFill>
                  <a:prstClr val="black"/>
                </a:solidFill>
              </a:rPr>
              <a:t>Seorang tukang kayu mendapat pesanan membuat meja yang permukaannya berbentuk persegi panjang. Beberapa meja tersebut  diperlihatkan pada gambar di atas.</a:t>
            </a:r>
          </a:p>
          <a:p>
            <a:pPr algn="just"/>
            <a:endParaRPr lang="id-ID" sz="2000" dirty="0">
              <a:solidFill>
                <a:prstClr val="black"/>
              </a:solidFill>
            </a:endParaRPr>
          </a:p>
        </p:txBody>
      </p:sp>
      <p:pic>
        <p:nvPicPr>
          <p:cNvPr id="6" name="Picture 5">
            <a:hlinkClick r:id="" action="ppaction://hlinkshowjump?jump=firstslide"/>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7" name="Right Arrow 6">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8" name="Right Arrow 7">
            <a:hlinkClick r:id="" action="ppaction://hlinkshowjump?jump=nextslide"/>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pic>
        <p:nvPicPr>
          <p:cNvPr id="11" name="Picture 32"/>
          <p:cNvPicPr>
            <a:picLocks noChangeAspect="1" noChangeArrowheads="1"/>
          </p:cNvPicPr>
          <p:nvPr/>
        </p:nvPicPr>
        <p:blipFill rotWithShape="1">
          <a:blip r:embed="rId7">
            <a:extLst>
              <a:ext uri="{28A0092B-C50C-407E-A947-70E740481C1C}">
                <a14:useLocalDpi xmlns:a14="http://schemas.microsoft.com/office/drawing/2010/main" val="0"/>
              </a:ext>
            </a:extLst>
          </a:blip>
          <a:srcRect l="35256" t="40637" r="28424" b="23882"/>
          <a:stretch/>
        </p:blipFill>
        <p:spPr bwMode="auto">
          <a:xfrm>
            <a:off x="1412604" y="1443340"/>
            <a:ext cx="4620515" cy="27957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704402" y="420612"/>
            <a:ext cx="2478236" cy="343780"/>
            <a:chOff x="6704402" y="420612"/>
            <a:chExt cx="2478236" cy="343780"/>
          </a:xfrm>
        </p:grpSpPr>
        <p:sp>
          <p:nvSpPr>
            <p:cNvPr id="12" name="TextBox 11"/>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13" name="TextBox 12"/>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23806971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46450" y="980728"/>
            <a:ext cx="9394130" cy="5688632"/>
          </a:xfrm>
          <a:prstGeom prst="roundRect">
            <a:avLst/>
          </a:prstGeom>
          <a:solidFill>
            <a:schemeClr val="bg1"/>
          </a:solid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a:p>
            <a:pPr marL="342900" indent="-342900">
              <a:buFontTx/>
              <a:buChar char="-"/>
            </a:pPr>
            <a:endParaRPr lang="en-US" sz="2000" dirty="0">
              <a:solidFill>
                <a:prstClr val="black"/>
              </a:solidFill>
            </a:endParaRPr>
          </a:p>
        </p:txBody>
      </p:sp>
      <p:sp>
        <p:nvSpPr>
          <p:cNvPr id="8" name="TextBox 7"/>
          <p:cNvSpPr txBox="1"/>
          <p:nvPr/>
        </p:nvSpPr>
        <p:spPr>
          <a:xfrm>
            <a:off x="776536" y="1268760"/>
            <a:ext cx="8640960" cy="4339650"/>
          </a:xfrm>
          <a:prstGeom prst="rect">
            <a:avLst/>
          </a:prstGeom>
          <a:noFill/>
        </p:spPr>
        <p:txBody>
          <a:bodyPr wrap="square" rtlCol="0">
            <a:spAutoFit/>
          </a:bodyPr>
          <a:lstStyle/>
          <a:p>
            <a:r>
              <a:rPr lang="en-US" sz="2400" dirty="0" err="1"/>
              <a:t>Luas</a:t>
            </a:r>
            <a:r>
              <a:rPr lang="en-US" sz="2400" dirty="0"/>
              <a:t> </a:t>
            </a:r>
            <a:r>
              <a:rPr lang="en-US" sz="2400" dirty="0" err="1"/>
              <a:t>permukaan</a:t>
            </a:r>
            <a:r>
              <a:rPr lang="en-US" sz="2400" dirty="0"/>
              <a:t> </a:t>
            </a:r>
            <a:r>
              <a:rPr lang="en-US" sz="2400" dirty="0" err="1"/>
              <a:t>meja</a:t>
            </a:r>
            <a:r>
              <a:rPr lang="en-US" sz="2400" dirty="0"/>
              <a:t> V </a:t>
            </a:r>
            <a:r>
              <a:rPr lang="en-US" sz="2400" dirty="0" err="1"/>
              <a:t>sama</a:t>
            </a:r>
            <a:r>
              <a:rPr lang="en-US" sz="2400" dirty="0"/>
              <a:t> </a:t>
            </a:r>
            <a:r>
              <a:rPr lang="en-US" sz="2400" dirty="0" err="1"/>
              <a:t>dengan</a:t>
            </a:r>
            <a:r>
              <a:rPr lang="en-US" sz="2400" dirty="0"/>
              <a:t> </a:t>
            </a:r>
            <a:r>
              <a:rPr lang="en-US" sz="2400" dirty="0" err="1"/>
              <a:t>meja</a:t>
            </a:r>
            <a:r>
              <a:rPr lang="en-US" sz="2400" dirty="0"/>
              <a:t> I. </a:t>
            </a:r>
            <a:r>
              <a:rPr lang="en-US" sz="2400" dirty="0" err="1"/>
              <a:t>Bagian</a:t>
            </a:r>
            <a:r>
              <a:rPr lang="en-US" sz="2400" dirty="0"/>
              <a:t> </a:t>
            </a:r>
            <a:r>
              <a:rPr lang="en-US" sz="2400" dirty="0" err="1"/>
              <a:t>atas</a:t>
            </a:r>
            <a:r>
              <a:rPr lang="en-US" sz="2400" dirty="0"/>
              <a:t> </a:t>
            </a:r>
            <a:r>
              <a:rPr lang="en-US" sz="2400" dirty="0" err="1"/>
              <a:t>meja</a:t>
            </a:r>
            <a:r>
              <a:rPr lang="en-US" sz="2400" dirty="0"/>
              <a:t> V </a:t>
            </a:r>
            <a:r>
              <a:rPr lang="en-US" sz="2400" dirty="0" err="1"/>
              <a:t>akan</a:t>
            </a:r>
            <a:r>
              <a:rPr lang="en-US" sz="2400" dirty="0"/>
              <a:t> </a:t>
            </a:r>
            <a:r>
              <a:rPr lang="en-US" sz="2400" dirty="0" err="1"/>
              <a:t>ditutupi</a:t>
            </a:r>
            <a:r>
              <a:rPr lang="en-US" sz="2400" dirty="0"/>
              <a:t> </a:t>
            </a:r>
            <a:r>
              <a:rPr lang="en-US" sz="2400" dirty="0" err="1"/>
              <a:t>taplak</a:t>
            </a:r>
            <a:r>
              <a:rPr lang="en-US" sz="2400" dirty="0"/>
              <a:t> </a:t>
            </a:r>
            <a:r>
              <a:rPr lang="en-US" sz="2400" dirty="0" err="1"/>
              <a:t>meja</a:t>
            </a:r>
            <a:r>
              <a:rPr lang="en-US" sz="2400" dirty="0"/>
              <a:t>. </a:t>
            </a:r>
            <a:r>
              <a:rPr lang="en-US" sz="2400" dirty="0" err="1"/>
              <a:t>Taplak</a:t>
            </a:r>
            <a:r>
              <a:rPr lang="en-US" sz="2400" dirty="0"/>
              <a:t> </a:t>
            </a:r>
            <a:r>
              <a:rPr lang="en-US" sz="2400" dirty="0" err="1"/>
              <a:t>meja</a:t>
            </a:r>
            <a:r>
              <a:rPr lang="en-US" sz="2400" dirty="0"/>
              <a:t> </a:t>
            </a:r>
            <a:r>
              <a:rPr lang="en-US" sz="2400" dirty="0" err="1"/>
              <a:t>tersebut</a:t>
            </a:r>
            <a:r>
              <a:rPr lang="en-US" sz="2400" dirty="0"/>
              <a:t> </a:t>
            </a:r>
            <a:r>
              <a:rPr lang="en-US" sz="2400" dirty="0" err="1"/>
              <a:t>dari</a:t>
            </a:r>
            <a:r>
              <a:rPr lang="en-US" sz="2400" dirty="0"/>
              <a:t> </a:t>
            </a:r>
            <a:r>
              <a:rPr lang="en-US" sz="2400" dirty="0" err="1"/>
              <a:t>kain</a:t>
            </a:r>
            <a:r>
              <a:rPr lang="en-US" sz="2400" dirty="0"/>
              <a:t> yang </a:t>
            </a:r>
            <a:r>
              <a:rPr lang="en-US" sz="2400" dirty="0" err="1"/>
              <a:t>berbentuk</a:t>
            </a:r>
            <a:r>
              <a:rPr lang="en-US" sz="2400" dirty="0"/>
              <a:t> </a:t>
            </a:r>
            <a:r>
              <a:rPr lang="en-US" sz="2400" dirty="0" err="1"/>
              <a:t>persegi</a:t>
            </a:r>
            <a:r>
              <a:rPr lang="en-US" sz="2400" dirty="0"/>
              <a:t> </a:t>
            </a:r>
            <a:r>
              <a:rPr lang="en-US" sz="2400" dirty="0" err="1"/>
              <a:t>panjang</a:t>
            </a:r>
            <a:r>
              <a:rPr lang="en-US" sz="2400" dirty="0"/>
              <a:t>. </a:t>
            </a:r>
            <a:r>
              <a:rPr lang="en-US" sz="2400" dirty="0" err="1"/>
              <a:t>Tandai</a:t>
            </a:r>
            <a:r>
              <a:rPr lang="en-US" sz="2400" dirty="0"/>
              <a:t> </a:t>
            </a:r>
            <a:r>
              <a:rPr lang="en-US" sz="2400" dirty="0" err="1"/>
              <a:t>pada</a:t>
            </a:r>
            <a:r>
              <a:rPr lang="en-US" sz="2400" dirty="0"/>
              <a:t> </a:t>
            </a:r>
            <a:r>
              <a:rPr lang="en-US" sz="2400" dirty="0" err="1"/>
              <a:t>kolom</a:t>
            </a:r>
            <a:r>
              <a:rPr lang="en-US" sz="2400" dirty="0"/>
              <a:t> </a:t>
            </a:r>
            <a:r>
              <a:rPr lang="en-US" sz="2400" dirty="0" err="1"/>
              <a:t>Benar</a:t>
            </a:r>
            <a:r>
              <a:rPr lang="en-US" sz="2400" dirty="0"/>
              <a:t> </a:t>
            </a:r>
            <a:r>
              <a:rPr lang="en-US" sz="2400" dirty="0" err="1"/>
              <a:t>atau</a:t>
            </a:r>
            <a:r>
              <a:rPr lang="en-US" sz="2400" dirty="0"/>
              <a:t> Salah </a:t>
            </a:r>
            <a:r>
              <a:rPr lang="en-US" sz="2400" dirty="0" err="1"/>
              <a:t>untuk</a:t>
            </a:r>
            <a:r>
              <a:rPr lang="en-US" sz="2400" dirty="0"/>
              <a:t> </a:t>
            </a:r>
            <a:r>
              <a:rPr lang="en-US" sz="2400" dirty="0" err="1"/>
              <a:t>ukuran</a:t>
            </a:r>
            <a:r>
              <a:rPr lang="en-US" sz="2400" dirty="0"/>
              <a:t> </a:t>
            </a:r>
            <a:r>
              <a:rPr lang="en-US" sz="2400" dirty="0" err="1"/>
              <a:t>taplak</a:t>
            </a:r>
            <a:r>
              <a:rPr lang="en-US" sz="2400" dirty="0"/>
              <a:t> </a:t>
            </a:r>
            <a:r>
              <a:rPr lang="en-US" sz="2400" dirty="0" err="1"/>
              <a:t>meja</a:t>
            </a:r>
            <a:r>
              <a:rPr lang="en-US" sz="2400" dirty="0"/>
              <a:t> yang </a:t>
            </a:r>
            <a:r>
              <a:rPr lang="en-US" sz="2400" dirty="0" err="1"/>
              <a:t>dapat</a:t>
            </a:r>
            <a:r>
              <a:rPr lang="en-US" sz="2400" dirty="0"/>
              <a:t> </a:t>
            </a:r>
            <a:r>
              <a:rPr lang="en-US" sz="2400" dirty="0" err="1"/>
              <a:t>menutup</a:t>
            </a:r>
            <a:r>
              <a:rPr lang="en-US" sz="2400" dirty="0"/>
              <a:t> </a:t>
            </a:r>
            <a:r>
              <a:rPr lang="en-US" sz="2400" dirty="0" err="1"/>
              <a:t>seluruh</a:t>
            </a:r>
            <a:r>
              <a:rPr lang="en-US" sz="2400" dirty="0"/>
              <a:t> </a:t>
            </a:r>
            <a:r>
              <a:rPr lang="en-US" sz="2400" dirty="0" err="1"/>
              <a:t>permukaan</a:t>
            </a:r>
            <a:r>
              <a:rPr lang="en-US" sz="2400" dirty="0"/>
              <a:t> </a:t>
            </a:r>
            <a:r>
              <a:rPr lang="en-US" sz="2400" dirty="0" err="1"/>
              <a:t>meja</a:t>
            </a:r>
            <a:r>
              <a:rPr lang="en-US" sz="2400" dirty="0"/>
              <a:t> V!</a:t>
            </a:r>
            <a:endParaRPr lang="id-ID" sz="2400" dirty="0"/>
          </a:p>
          <a:p>
            <a:endParaRPr lang="id-ID" sz="2400" dirty="0">
              <a:solidFill>
                <a:prstClr val="black"/>
              </a:solidFill>
            </a:endParaRPr>
          </a:p>
          <a:p>
            <a:r>
              <a:rPr lang="en-US" sz="2200" dirty="0" err="1">
                <a:solidFill>
                  <a:prstClr val="black"/>
                </a:solidFill>
              </a:rPr>
              <a:t>Pernyataan</a:t>
            </a:r>
            <a:endParaRPr lang="en-US" sz="2200" dirty="0">
              <a:solidFill>
                <a:prstClr val="black"/>
              </a:solidFill>
            </a:endParaRPr>
          </a:p>
          <a:p>
            <a:pPr marL="342900" indent="-342900">
              <a:buFontTx/>
              <a:buChar char="-"/>
            </a:pPr>
            <a:r>
              <a:rPr lang="id-ID" sz="2200" dirty="0">
                <a:solidFill>
                  <a:prstClr val="black"/>
                </a:solidFill>
              </a:rPr>
              <a:t>Panjang 125 cm dan lebar 85 cm</a:t>
            </a:r>
          </a:p>
          <a:p>
            <a:endParaRPr lang="en-US" sz="2200" dirty="0">
              <a:solidFill>
                <a:prstClr val="black"/>
              </a:solidFill>
            </a:endParaRPr>
          </a:p>
          <a:p>
            <a:endParaRPr lang="id-ID" sz="2200" dirty="0">
              <a:solidFill>
                <a:prstClr val="black"/>
              </a:solidFill>
            </a:endParaRPr>
          </a:p>
          <a:p>
            <a:endParaRPr lang="en-US" sz="2200" dirty="0">
              <a:solidFill>
                <a:prstClr val="black"/>
              </a:solidFill>
            </a:endParaRPr>
          </a:p>
          <a:p>
            <a:pPr marL="342900" indent="-342900">
              <a:buFontTx/>
              <a:buChar char="-"/>
            </a:pPr>
            <a:r>
              <a:rPr lang="id-ID" sz="2200" dirty="0">
                <a:solidFill>
                  <a:prstClr val="black"/>
                </a:solidFill>
              </a:rPr>
              <a:t>Panjang 130 cm lebar 75 cm</a:t>
            </a:r>
            <a:endParaRPr lang="en-US" sz="2200" dirty="0">
              <a:solidFill>
                <a:prstClr val="black"/>
              </a:solidFill>
            </a:endParaRPr>
          </a:p>
        </p:txBody>
      </p:sp>
      <p:sp>
        <p:nvSpPr>
          <p:cNvPr id="9" name="Rectangle 8">
            <a:hlinkClick r:id="" action="ppaction://hlinkshowjump?jump=nextslide"/>
            <a:extLst>
              <a:ext uri="{FF2B5EF4-FFF2-40B4-BE49-F238E27FC236}">
                <a16:creationId xmlns="" xmlns:a16="http://schemas.microsoft.com/office/drawing/2014/main" id="{A4C9C561-A9DF-C040-9657-6B217C09FC1B}"/>
              </a:ext>
            </a:extLst>
          </p:cNvPr>
          <p:cNvSpPr/>
          <p:nvPr/>
        </p:nvSpPr>
        <p:spPr>
          <a:xfrm>
            <a:off x="1943740" y="5652289"/>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10" name="Rectangle 9">
            <a:hlinkClick r:id="rId5" action="ppaction://hlinksldjump"/>
            <a:extLst>
              <a:ext uri="{FF2B5EF4-FFF2-40B4-BE49-F238E27FC236}">
                <a16:creationId xmlns="" xmlns:a16="http://schemas.microsoft.com/office/drawing/2014/main" id="{5C7DE3F6-8A45-AE47-ACAF-F6A8C20B1AB7}"/>
              </a:ext>
            </a:extLst>
          </p:cNvPr>
          <p:cNvSpPr/>
          <p:nvPr/>
        </p:nvSpPr>
        <p:spPr>
          <a:xfrm>
            <a:off x="3871383" y="5651140"/>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6" name="Rectangle 5">
            <a:hlinkClick r:id="rId6" action="ppaction://hlinksldjump"/>
            <a:extLst>
              <a:ext uri="{FF2B5EF4-FFF2-40B4-BE49-F238E27FC236}">
                <a16:creationId xmlns="" xmlns:a16="http://schemas.microsoft.com/office/drawing/2014/main" id="{A4C9C561-A9DF-C040-9657-6B217C09FC1B}"/>
              </a:ext>
            </a:extLst>
          </p:cNvPr>
          <p:cNvSpPr/>
          <p:nvPr/>
        </p:nvSpPr>
        <p:spPr>
          <a:xfrm>
            <a:off x="1974465" y="424706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Benar</a:t>
            </a:r>
            <a:endParaRPr lang="en-US" sz="2000" b="1" dirty="0">
              <a:solidFill>
                <a:sysClr val="windowText" lastClr="000000"/>
              </a:solidFill>
            </a:endParaRPr>
          </a:p>
        </p:txBody>
      </p:sp>
      <p:sp>
        <p:nvSpPr>
          <p:cNvPr id="7" name="Rectangle 6">
            <a:hlinkClick r:id="" action="ppaction://hlinkshowjump?jump=nextslide"/>
            <a:extLst>
              <a:ext uri="{FF2B5EF4-FFF2-40B4-BE49-F238E27FC236}">
                <a16:creationId xmlns="" xmlns:a16="http://schemas.microsoft.com/office/drawing/2014/main" id="{5C7DE3F6-8A45-AE47-ACAF-F6A8C20B1AB7}"/>
              </a:ext>
            </a:extLst>
          </p:cNvPr>
          <p:cNvSpPr/>
          <p:nvPr/>
        </p:nvSpPr>
        <p:spPr>
          <a:xfrm>
            <a:off x="3855012" y="4247068"/>
            <a:ext cx="1484077" cy="648072"/>
          </a:xfrm>
          <a:prstGeom prst="rect">
            <a:avLst/>
          </a:prstGeom>
          <a:solidFill>
            <a:schemeClr val="accent6">
              <a:lumMod val="9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Salah</a:t>
            </a:r>
          </a:p>
        </p:txBody>
      </p:sp>
      <p:sp>
        <p:nvSpPr>
          <p:cNvPr id="14" name="Rectangle 13">
            <a:hlinkClick r:id="rId7" action="ppaction://hlinksldjump"/>
          </p:cNvPr>
          <p:cNvSpPr/>
          <p:nvPr/>
        </p:nvSpPr>
        <p:spPr>
          <a:xfrm>
            <a:off x="6609184" y="6227174"/>
            <a:ext cx="2142665" cy="342038"/>
          </a:xfrm>
          <a:prstGeom prst="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prstClr val="white"/>
                </a:solidFill>
              </a:rPr>
              <a:t>Lihat Narasi 6</a:t>
            </a:r>
            <a:endParaRPr lang="de-AT" sz="2400" dirty="0">
              <a:solidFill>
                <a:prstClr val="white"/>
              </a:solidFill>
            </a:endParaRPr>
          </a:p>
        </p:txBody>
      </p:sp>
      <p:pic>
        <p:nvPicPr>
          <p:cNvPr id="12" name="Picture 11">
            <a:hlinkClick r:id="rId8" action="ppaction://hlinksldjump"/>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15556" y1="48056" x2="47778" y2="21389"/>
                      </a14:backgroundRemoval>
                    </a14:imgEffect>
                  </a14:imgLayer>
                </a14:imgProps>
              </a:ext>
              <a:ext uri="{28A0092B-C50C-407E-A947-70E740481C1C}">
                <a14:useLocalDpi xmlns:a14="http://schemas.microsoft.com/office/drawing/2010/main" val="0"/>
              </a:ext>
            </a:extLst>
          </a:blip>
          <a:stretch>
            <a:fillRect/>
          </a:stretch>
        </p:blipFill>
        <p:spPr>
          <a:xfrm>
            <a:off x="8583308" y="-63500"/>
            <a:ext cx="674004" cy="674004"/>
          </a:xfrm>
          <a:prstGeom prst="rect">
            <a:avLst/>
          </a:prstGeom>
        </p:spPr>
      </p:pic>
      <p:sp>
        <p:nvSpPr>
          <p:cNvPr id="13" name="Right Arrow 12">
            <a:hlinkClick r:id="" action="ppaction://hlinkshowjump?jump=previousslide"/>
          </p:cNvPr>
          <p:cNvSpPr/>
          <p:nvPr/>
        </p:nvSpPr>
        <p:spPr>
          <a:xfrm rot="10800000">
            <a:off x="7329264"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sp>
        <p:nvSpPr>
          <p:cNvPr id="15" name="Right Arrow 14">
            <a:hlinkClick r:id="rId5" action="ppaction://hlinksldjump"/>
          </p:cNvPr>
          <p:cNvSpPr/>
          <p:nvPr/>
        </p:nvSpPr>
        <p:spPr>
          <a:xfrm>
            <a:off x="7972846" y="44624"/>
            <a:ext cx="568908" cy="504056"/>
          </a:xfrm>
          <a:prstGeom prst="rightArrow">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solidFill>
                <a:prstClr val="white"/>
              </a:solidFill>
            </a:endParaRPr>
          </a:p>
        </p:txBody>
      </p:sp>
      <p:grpSp>
        <p:nvGrpSpPr>
          <p:cNvPr id="17" name="Group 16">
            <a:extLst>
              <a:ext uri="{FF2B5EF4-FFF2-40B4-BE49-F238E27FC236}">
                <a16:creationId xmlns="" xmlns:a16="http://schemas.microsoft.com/office/drawing/2014/main" id="{7A375908-AD73-DD40-9151-0E45B6F35629}"/>
              </a:ext>
            </a:extLst>
          </p:cNvPr>
          <p:cNvGrpSpPr/>
          <p:nvPr/>
        </p:nvGrpSpPr>
        <p:grpSpPr>
          <a:xfrm>
            <a:off x="101828" y="104185"/>
            <a:ext cx="2556000" cy="720000"/>
            <a:chOff x="1928664" y="1988840"/>
            <a:chExt cx="2592288" cy="1152128"/>
          </a:xfrm>
        </p:grpSpPr>
        <p:sp>
          <p:nvSpPr>
            <p:cNvPr id="18" name="Oval 17">
              <a:extLst>
                <a:ext uri="{FF2B5EF4-FFF2-40B4-BE49-F238E27FC236}">
                  <a16:creationId xmlns="" xmlns:a16="http://schemas.microsoft.com/office/drawing/2014/main" id="{D7838EB2-3593-EC4E-AC1A-EA25A2CA3309}"/>
                </a:ext>
              </a:extLst>
            </p:cNvPr>
            <p:cNvSpPr/>
            <p:nvPr/>
          </p:nvSpPr>
          <p:spPr>
            <a:xfrm>
              <a:off x="1928664" y="1988840"/>
              <a:ext cx="2592288" cy="1152128"/>
            </a:xfrm>
            <a:prstGeom prst="ellipse">
              <a:avLst/>
            </a:prstGeom>
            <a:solidFill>
              <a:schemeClr val="accent5">
                <a:lumMod val="75000"/>
              </a:schemeClr>
            </a:solidFill>
            <a:effectLst>
              <a:innerShdw blurRad="114300">
                <a:prstClr val="black"/>
              </a:innerShdw>
            </a:effectLst>
            <a:scene3d>
              <a:camera prst="perspectiveLeft"/>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de-AT">
                <a:solidFill>
                  <a:prstClr val="white"/>
                </a:solidFill>
              </a:endParaRPr>
            </a:p>
          </p:txBody>
        </p:sp>
        <p:sp>
          <p:nvSpPr>
            <p:cNvPr id="19" name="TextBox 18">
              <a:extLst>
                <a:ext uri="{FF2B5EF4-FFF2-40B4-BE49-F238E27FC236}">
                  <a16:creationId xmlns="" xmlns:a16="http://schemas.microsoft.com/office/drawing/2014/main" id="{8690BA3A-1E28-0647-A851-2744998246AA}"/>
                </a:ext>
              </a:extLst>
            </p:cNvPr>
            <p:cNvSpPr txBox="1"/>
            <p:nvPr/>
          </p:nvSpPr>
          <p:spPr>
            <a:xfrm>
              <a:off x="1995150" y="2208808"/>
              <a:ext cx="2525802" cy="738746"/>
            </a:xfrm>
            <a:prstGeom prst="rect">
              <a:avLst/>
            </a:prstGeom>
            <a:noFill/>
          </p:spPr>
          <p:txBody>
            <a:bodyPr wrap="square" rtlCol="0">
              <a:spAutoFit/>
            </a:bodyPr>
            <a:lstStyle/>
            <a:p>
              <a:pPr algn="ctr"/>
              <a:r>
                <a:rPr lang="id-ID" sz="2400" b="1" dirty="0">
                  <a:solidFill>
                    <a:prstClr val="black"/>
                  </a:solidFill>
                </a:rPr>
                <a:t>Soal 6 </a:t>
              </a:r>
              <a:endParaRPr lang="de-AT" sz="2400" b="1" dirty="0">
                <a:solidFill>
                  <a:prstClr val="black"/>
                </a:solidFill>
              </a:endParaRPr>
            </a:p>
          </p:txBody>
        </p:sp>
      </p:grpSp>
      <p:grpSp>
        <p:nvGrpSpPr>
          <p:cNvPr id="16" name="Group 15"/>
          <p:cNvGrpSpPr/>
          <p:nvPr/>
        </p:nvGrpSpPr>
        <p:grpSpPr>
          <a:xfrm>
            <a:off x="6704402" y="420612"/>
            <a:ext cx="2478236" cy="343780"/>
            <a:chOff x="6704402" y="420612"/>
            <a:chExt cx="2478236" cy="343780"/>
          </a:xfrm>
        </p:grpSpPr>
        <p:sp>
          <p:nvSpPr>
            <p:cNvPr id="20" name="TextBox 19"/>
            <p:cNvSpPr txBox="1"/>
            <p:nvPr/>
          </p:nvSpPr>
          <p:spPr>
            <a:xfrm>
              <a:off x="7898172" y="425838"/>
              <a:ext cx="1284466" cy="338554"/>
            </a:xfrm>
            <a:prstGeom prst="rect">
              <a:avLst/>
            </a:prstGeom>
            <a:noFill/>
          </p:spPr>
          <p:txBody>
            <a:bodyPr wrap="square" rtlCol="0">
              <a:spAutoFit/>
            </a:bodyPr>
            <a:lstStyle/>
            <a:p>
              <a:r>
                <a:rPr lang="id-ID" sz="1600" dirty="0" smtClean="0"/>
                <a:t>Next</a:t>
              </a:r>
              <a:endParaRPr lang="de-AT" sz="1600" dirty="0"/>
            </a:p>
          </p:txBody>
        </p:sp>
        <p:sp>
          <p:nvSpPr>
            <p:cNvPr id="21" name="TextBox 20"/>
            <p:cNvSpPr txBox="1"/>
            <p:nvPr/>
          </p:nvSpPr>
          <p:spPr>
            <a:xfrm>
              <a:off x="6704402" y="420612"/>
              <a:ext cx="1284466" cy="338554"/>
            </a:xfrm>
            <a:prstGeom prst="rect">
              <a:avLst/>
            </a:prstGeom>
            <a:noFill/>
          </p:spPr>
          <p:txBody>
            <a:bodyPr wrap="square" rtlCol="0">
              <a:spAutoFit/>
            </a:bodyPr>
            <a:lstStyle/>
            <a:p>
              <a:pPr algn="r"/>
              <a:r>
                <a:rPr lang="id-ID" sz="1600" dirty="0" smtClean="0"/>
                <a:t>Back</a:t>
              </a:r>
              <a:endParaRPr lang="de-AT" sz="1600" dirty="0"/>
            </a:p>
          </p:txBody>
        </p:sp>
      </p:grpSp>
    </p:spTree>
    <p:custDataLst>
      <p:tags r:id="rId1"/>
    </p:custDataLst>
    <p:extLst>
      <p:ext uri="{BB962C8B-B14F-4D97-AF65-F5344CB8AC3E}">
        <p14:creationId xmlns:p14="http://schemas.microsoft.com/office/powerpoint/2010/main" val="3870841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2004 (2nd edition)"/>
  <p:tag name="ISPRING_ULTRA_SCORM_COURSE_ID" val="F8FF0488-D018-42F5-9EF6-A991672D225E"/>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001F\uFFFD6{6689DE43-F69B-4FF8-9721-E69AF1C57DDC}&quot;,&quot;C:\\Users\\LENOVO\\Download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RATE_QUIZZES" val="0"/>
  <p:tag name="ISPRING_SCORM_PASSING_SCORE" val="0.000000"/>
  <p:tag name="ISPRING_CURRENT_PLAYER_ID" val="universal"/>
  <p:tag name="ISPRING_PRESENTATION_TITLE" val="APLIKASI LITENUM FUN LEARNING REV PASCA REVISI"/>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GENSWF_SLIDE_UID" val="{81836610-4967-4AE3-AAC3-55167AE8B1D1}:262"/>
</p:tagLst>
</file>

<file path=ppt/tags/tag100.xml><?xml version="1.0" encoding="utf-8"?>
<p:tagLst xmlns:a="http://schemas.openxmlformats.org/drawingml/2006/main" xmlns:r="http://schemas.openxmlformats.org/officeDocument/2006/relationships" xmlns:p="http://schemas.openxmlformats.org/presentationml/2006/main">
  <p:tag name="GENSWF_SLIDE_UID" val="{EDA39D3B-07B3-4477-89E5-EB2398447433}:360"/>
</p:tagLst>
</file>

<file path=ppt/tags/tag101.xml><?xml version="1.0" encoding="utf-8"?>
<p:tagLst xmlns:a="http://schemas.openxmlformats.org/drawingml/2006/main" xmlns:r="http://schemas.openxmlformats.org/officeDocument/2006/relationships" xmlns:p="http://schemas.openxmlformats.org/presentationml/2006/main">
  <p:tag name="GENSWF_SLIDE_UID" val="{A2AD49DA-34F8-4828-BF45-8B9370AD9655}:361"/>
</p:tagLst>
</file>

<file path=ppt/tags/tag102.xml><?xml version="1.0" encoding="utf-8"?>
<p:tagLst xmlns:a="http://schemas.openxmlformats.org/drawingml/2006/main" xmlns:r="http://schemas.openxmlformats.org/officeDocument/2006/relationships" xmlns:p="http://schemas.openxmlformats.org/presentationml/2006/main">
  <p:tag name="GENSWF_SLIDE_UID" val="{0011D7FF-DE93-4CF7-AFB1-183E1EA62E79}:378"/>
</p:tagLst>
</file>

<file path=ppt/tags/tag103.xml><?xml version="1.0" encoding="utf-8"?>
<p:tagLst xmlns:a="http://schemas.openxmlformats.org/drawingml/2006/main" xmlns:r="http://schemas.openxmlformats.org/officeDocument/2006/relationships" xmlns:p="http://schemas.openxmlformats.org/presentationml/2006/main">
  <p:tag name="GENSWF_SLIDE_UID" val="{EA710415-AB3B-411A-9C87-A0C5F33FE0EE}:362"/>
</p:tagLst>
</file>

<file path=ppt/tags/tag104.xml><?xml version="1.0" encoding="utf-8"?>
<p:tagLst xmlns:a="http://schemas.openxmlformats.org/drawingml/2006/main" xmlns:r="http://schemas.openxmlformats.org/officeDocument/2006/relationships" xmlns:p="http://schemas.openxmlformats.org/presentationml/2006/main">
  <p:tag name="GENSWF_SLIDE_UID" val="{57957553-F103-4E8F-BC4A-E5109B878364}:363"/>
</p:tagLst>
</file>

<file path=ppt/tags/tag105.xml><?xml version="1.0" encoding="utf-8"?>
<p:tagLst xmlns:a="http://schemas.openxmlformats.org/drawingml/2006/main" xmlns:r="http://schemas.openxmlformats.org/officeDocument/2006/relationships" xmlns:p="http://schemas.openxmlformats.org/presentationml/2006/main">
  <p:tag name="GENSWF_SLIDE_UID" val="{A5E80E2E-5355-4EAF-BF0A-C3C4901687B1}:364"/>
</p:tagLst>
</file>

<file path=ppt/tags/tag106.xml><?xml version="1.0" encoding="utf-8"?>
<p:tagLst xmlns:a="http://schemas.openxmlformats.org/drawingml/2006/main" xmlns:r="http://schemas.openxmlformats.org/officeDocument/2006/relationships" xmlns:p="http://schemas.openxmlformats.org/presentationml/2006/main">
  <p:tag name="GENSWF_SLIDE_UID" val="{457F5806-752C-4205-A165-0B4BA1795464}:379"/>
</p:tagLst>
</file>

<file path=ppt/tags/tag107.xml><?xml version="1.0" encoding="utf-8"?>
<p:tagLst xmlns:a="http://schemas.openxmlformats.org/drawingml/2006/main" xmlns:r="http://schemas.openxmlformats.org/officeDocument/2006/relationships" xmlns:p="http://schemas.openxmlformats.org/presentationml/2006/main">
  <p:tag name="GENSWF_SLIDE_UID" val="{ADC41AFC-FF56-4CF5-8D84-EE2B68AE89D7}:365"/>
</p:tagLst>
</file>

<file path=ppt/tags/tag108.xml><?xml version="1.0" encoding="utf-8"?>
<p:tagLst xmlns:a="http://schemas.openxmlformats.org/drawingml/2006/main" xmlns:r="http://schemas.openxmlformats.org/officeDocument/2006/relationships" xmlns:p="http://schemas.openxmlformats.org/presentationml/2006/main">
  <p:tag name="GENSWF_SLIDE_UID" val="{832D071F-8805-416D-9D5D-128AD3BE972A}:366"/>
</p:tagLst>
</file>

<file path=ppt/tags/tag109.xml><?xml version="1.0" encoding="utf-8"?>
<p:tagLst xmlns:a="http://schemas.openxmlformats.org/drawingml/2006/main" xmlns:r="http://schemas.openxmlformats.org/officeDocument/2006/relationships" xmlns:p="http://schemas.openxmlformats.org/presentationml/2006/main">
  <p:tag name="GENSWF_SLIDE_UID" val="{D2BC7F36-E614-4FF9-BC9E-2227C5B83A03}:367"/>
</p:tagLst>
</file>

<file path=ppt/tags/tag11.xml><?xml version="1.0" encoding="utf-8"?>
<p:tagLst xmlns:a="http://schemas.openxmlformats.org/drawingml/2006/main" xmlns:r="http://schemas.openxmlformats.org/officeDocument/2006/relationships" xmlns:p="http://schemas.openxmlformats.org/presentationml/2006/main">
  <p:tag name="GENSWF_SLIDE_UID" val="{417674EB-05EF-4763-94D5-DE22BAE1E6E9}:263"/>
</p:tagLst>
</file>

<file path=ppt/tags/tag110.xml><?xml version="1.0" encoding="utf-8"?>
<p:tagLst xmlns:a="http://schemas.openxmlformats.org/drawingml/2006/main" xmlns:r="http://schemas.openxmlformats.org/officeDocument/2006/relationships" xmlns:p="http://schemas.openxmlformats.org/presentationml/2006/main">
  <p:tag name="GENSWF_SLIDE_UID" val="{8CDB4266-9434-450F-8588-352B2EC8CA1A}:380"/>
</p:tagLst>
</file>

<file path=ppt/tags/tag111.xml><?xml version="1.0" encoding="utf-8"?>
<p:tagLst xmlns:a="http://schemas.openxmlformats.org/drawingml/2006/main" xmlns:r="http://schemas.openxmlformats.org/officeDocument/2006/relationships" xmlns:p="http://schemas.openxmlformats.org/presentationml/2006/main">
  <p:tag name="GENSWF_SLIDE_UID" val="{E3C611C3-E2F9-4A9D-8583-390E7B6ECD4D}:368"/>
</p:tagLst>
</file>

<file path=ppt/tags/tag112.xml><?xml version="1.0" encoding="utf-8"?>
<p:tagLst xmlns:a="http://schemas.openxmlformats.org/drawingml/2006/main" xmlns:r="http://schemas.openxmlformats.org/officeDocument/2006/relationships" xmlns:p="http://schemas.openxmlformats.org/presentationml/2006/main">
  <p:tag name="GENSWF_SLIDE_UID" val="{C8BDCEF8-035B-46FB-A04A-694D244B4248}:369"/>
</p:tagLst>
</file>

<file path=ppt/tags/tag113.xml><?xml version="1.0" encoding="utf-8"?>
<p:tagLst xmlns:a="http://schemas.openxmlformats.org/drawingml/2006/main" xmlns:r="http://schemas.openxmlformats.org/officeDocument/2006/relationships" xmlns:p="http://schemas.openxmlformats.org/presentationml/2006/main">
  <p:tag name="GENSWF_SLIDE_UID" val="{68AA3619-57D1-4C86-850D-C56A932567AD}:370"/>
</p:tagLst>
</file>

<file path=ppt/tags/tag114.xml><?xml version="1.0" encoding="utf-8"?>
<p:tagLst xmlns:a="http://schemas.openxmlformats.org/drawingml/2006/main" xmlns:r="http://schemas.openxmlformats.org/officeDocument/2006/relationships" xmlns:p="http://schemas.openxmlformats.org/presentationml/2006/main">
  <p:tag name="GENSWF_SLIDE_UID" val="{147A20E5-EE1C-4781-A71A-00A5B21745B5}:381"/>
</p:tagLst>
</file>

<file path=ppt/tags/tag115.xml><?xml version="1.0" encoding="utf-8"?>
<p:tagLst xmlns:a="http://schemas.openxmlformats.org/drawingml/2006/main" xmlns:r="http://schemas.openxmlformats.org/officeDocument/2006/relationships" xmlns:p="http://schemas.openxmlformats.org/presentationml/2006/main">
  <p:tag name="GENSWF_SLIDE_UID" val="{CA44631C-BA80-4613-ADAE-D99022B2AF00}:383"/>
</p:tagLst>
</file>

<file path=ppt/tags/tag116.xml><?xml version="1.0" encoding="utf-8"?>
<p:tagLst xmlns:a="http://schemas.openxmlformats.org/drawingml/2006/main" xmlns:r="http://schemas.openxmlformats.org/officeDocument/2006/relationships" xmlns:p="http://schemas.openxmlformats.org/presentationml/2006/main">
  <p:tag name="GENSWF_SLIDE_UID" val="{A88EEA00-3ED4-4521-96FF-FC3F68491E0E}:384"/>
</p:tagLst>
</file>

<file path=ppt/tags/tag117.xml><?xml version="1.0" encoding="utf-8"?>
<p:tagLst xmlns:a="http://schemas.openxmlformats.org/drawingml/2006/main" xmlns:r="http://schemas.openxmlformats.org/officeDocument/2006/relationships" xmlns:p="http://schemas.openxmlformats.org/presentationml/2006/main">
  <p:tag name="GENSWF_SLIDE_UID" val="{9EE49F06-74A6-4A7A-AD63-3481351B7A95}:385"/>
</p:tagLst>
</file>

<file path=ppt/tags/tag12.xml><?xml version="1.0" encoding="utf-8"?>
<p:tagLst xmlns:a="http://schemas.openxmlformats.org/drawingml/2006/main" xmlns:r="http://schemas.openxmlformats.org/officeDocument/2006/relationships" xmlns:p="http://schemas.openxmlformats.org/presentationml/2006/main">
  <p:tag name="GENSWF_SLIDE_UID" val="{0D807DE8-921F-41BA-AFBD-B1756B47AD74}:264"/>
</p:tagLst>
</file>

<file path=ppt/tags/tag13.xml><?xml version="1.0" encoding="utf-8"?>
<p:tagLst xmlns:a="http://schemas.openxmlformats.org/drawingml/2006/main" xmlns:r="http://schemas.openxmlformats.org/officeDocument/2006/relationships" xmlns:p="http://schemas.openxmlformats.org/presentationml/2006/main">
  <p:tag name="GENSWF_SLIDE_UID" val="{D2DB44A4-39D7-4BE1-9BAA-80213711855D}:265"/>
</p:tagLst>
</file>

<file path=ppt/tags/tag14.xml><?xml version="1.0" encoding="utf-8"?>
<p:tagLst xmlns:a="http://schemas.openxmlformats.org/drawingml/2006/main" xmlns:r="http://schemas.openxmlformats.org/officeDocument/2006/relationships" xmlns:p="http://schemas.openxmlformats.org/presentationml/2006/main">
  <p:tag name="GENSWF_SLIDE_UID" val="{7E7D5D41-7483-4A1F-95D5-A1BBFC29D587}:266"/>
</p:tagLst>
</file>

<file path=ppt/tags/tag15.xml><?xml version="1.0" encoding="utf-8"?>
<p:tagLst xmlns:a="http://schemas.openxmlformats.org/drawingml/2006/main" xmlns:r="http://schemas.openxmlformats.org/officeDocument/2006/relationships" xmlns:p="http://schemas.openxmlformats.org/presentationml/2006/main">
  <p:tag name="GENSWF_SLIDE_UID" val="{54E4783F-6B31-40A0-8208-9CC174A6E001}:282"/>
</p:tagLst>
</file>

<file path=ppt/tags/tag16.xml><?xml version="1.0" encoding="utf-8"?>
<p:tagLst xmlns:a="http://schemas.openxmlformats.org/drawingml/2006/main" xmlns:r="http://schemas.openxmlformats.org/officeDocument/2006/relationships" xmlns:p="http://schemas.openxmlformats.org/presentationml/2006/main">
  <p:tag name="GENSWF_SLIDE_UID" val="{A7FBEBFD-9BA8-464A-B0A5-F22F826CD07D}:267"/>
</p:tagLst>
</file>

<file path=ppt/tags/tag17.xml><?xml version="1.0" encoding="utf-8"?>
<p:tagLst xmlns:a="http://schemas.openxmlformats.org/drawingml/2006/main" xmlns:r="http://schemas.openxmlformats.org/officeDocument/2006/relationships" xmlns:p="http://schemas.openxmlformats.org/presentationml/2006/main">
  <p:tag name="GENSWF_SLIDE_UID" val="{805F91BD-4C44-4FAC-AE3C-6276DEFFA57E}:268"/>
</p:tagLst>
</file>

<file path=ppt/tags/tag18.xml><?xml version="1.0" encoding="utf-8"?>
<p:tagLst xmlns:a="http://schemas.openxmlformats.org/drawingml/2006/main" xmlns:r="http://schemas.openxmlformats.org/officeDocument/2006/relationships" xmlns:p="http://schemas.openxmlformats.org/presentationml/2006/main">
  <p:tag name="GENSWF_SLIDE_UID" val="{CA21686D-DA65-4C51-BE3B-D51A7EA9FA37}:269"/>
</p:tagLst>
</file>

<file path=ppt/tags/tag19.xml><?xml version="1.0" encoding="utf-8"?>
<p:tagLst xmlns:a="http://schemas.openxmlformats.org/drawingml/2006/main" xmlns:r="http://schemas.openxmlformats.org/officeDocument/2006/relationships" xmlns:p="http://schemas.openxmlformats.org/presentationml/2006/main">
  <p:tag name="GENSWF_SLIDE_UID" val="{4BFB21FD-53A1-472D-B7DF-1ECDAC80C887}:270"/>
</p:tagLst>
</file>

<file path=ppt/tags/tag2.xml><?xml version="1.0" encoding="utf-8"?>
<p:tagLst xmlns:a="http://schemas.openxmlformats.org/drawingml/2006/main" xmlns:r="http://schemas.openxmlformats.org/officeDocument/2006/relationships" xmlns:p="http://schemas.openxmlformats.org/presentationml/2006/main">
  <p:tag name="GENSWF_SLIDE_UID" val="{9C02DCC9-1983-4B8B-9E3F-67B0955CB78E}: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37B9097A-2E93-430F-A004-08D371418BF8}:271"/>
</p:tagLst>
</file>

<file path=ppt/tags/tag21.xml><?xml version="1.0" encoding="utf-8"?>
<p:tagLst xmlns:a="http://schemas.openxmlformats.org/drawingml/2006/main" xmlns:r="http://schemas.openxmlformats.org/officeDocument/2006/relationships" xmlns:p="http://schemas.openxmlformats.org/presentationml/2006/main">
  <p:tag name="GENSWF_SLIDE_UID" val="{DFAB99B0-6106-41D0-9BD7-0665BFA3B7C1}:272"/>
</p:tagLst>
</file>

<file path=ppt/tags/tag22.xml><?xml version="1.0" encoding="utf-8"?>
<p:tagLst xmlns:a="http://schemas.openxmlformats.org/drawingml/2006/main" xmlns:r="http://schemas.openxmlformats.org/officeDocument/2006/relationships" xmlns:p="http://schemas.openxmlformats.org/presentationml/2006/main">
  <p:tag name="GENSWF_SLIDE_UID" val="{AAC30C44-C9A6-44B5-99E1-D8D275E0D188}:273"/>
</p:tagLst>
</file>

<file path=ppt/tags/tag23.xml><?xml version="1.0" encoding="utf-8"?>
<p:tagLst xmlns:a="http://schemas.openxmlformats.org/drawingml/2006/main" xmlns:r="http://schemas.openxmlformats.org/officeDocument/2006/relationships" xmlns:p="http://schemas.openxmlformats.org/presentationml/2006/main">
  <p:tag name="GENSWF_SLIDE_UID" val="{6E10A8B6-74C9-4094-942E-C6B9BC89AFC1}:283"/>
</p:tagLst>
</file>

<file path=ppt/tags/tag24.xml><?xml version="1.0" encoding="utf-8"?>
<p:tagLst xmlns:a="http://schemas.openxmlformats.org/drawingml/2006/main" xmlns:r="http://schemas.openxmlformats.org/officeDocument/2006/relationships" xmlns:p="http://schemas.openxmlformats.org/presentationml/2006/main">
  <p:tag name="GENSWF_SLIDE_UID" val="{A19DCD3A-6CDD-4122-B54C-B6B41A7F9288}:274"/>
</p:tagLst>
</file>

<file path=ppt/tags/tag25.xml><?xml version="1.0" encoding="utf-8"?>
<p:tagLst xmlns:a="http://schemas.openxmlformats.org/drawingml/2006/main" xmlns:r="http://schemas.openxmlformats.org/officeDocument/2006/relationships" xmlns:p="http://schemas.openxmlformats.org/presentationml/2006/main">
  <p:tag name="GENSWF_SLIDE_UID" val="{DDEEA0A0-574C-46EB-87FE-CD3D20F69420}:275"/>
</p:tagLst>
</file>

<file path=ppt/tags/tag26.xml><?xml version="1.0" encoding="utf-8"?>
<p:tagLst xmlns:a="http://schemas.openxmlformats.org/drawingml/2006/main" xmlns:r="http://schemas.openxmlformats.org/officeDocument/2006/relationships" xmlns:p="http://schemas.openxmlformats.org/presentationml/2006/main">
  <p:tag name="GENSWF_SLIDE_UID" val="{901827DF-EFBE-4FEC-8AEA-E3BE26446874}:276"/>
</p:tagLst>
</file>

<file path=ppt/tags/tag27.xml><?xml version="1.0" encoding="utf-8"?>
<p:tagLst xmlns:a="http://schemas.openxmlformats.org/drawingml/2006/main" xmlns:r="http://schemas.openxmlformats.org/officeDocument/2006/relationships" xmlns:p="http://schemas.openxmlformats.org/presentationml/2006/main">
  <p:tag name="GENSWF_SLIDE_UID" val="{20263678-2147-4775-A78D-CF5AA0378E16}:277"/>
</p:tagLst>
</file>

<file path=ppt/tags/tag28.xml><?xml version="1.0" encoding="utf-8"?>
<p:tagLst xmlns:a="http://schemas.openxmlformats.org/drawingml/2006/main" xmlns:r="http://schemas.openxmlformats.org/officeDocument/2006/relationships" xmlns:p="http://schemas.openxmlformats.org/presentationml/2006/main">
  <p:tag name="GENSWF_SLIDE_UID" val="{8B1B5098-4BD3-4ECD-82CC-64E836C6F657}:278"/>
</p:tagLst>
</file>

<file path=ppt/tags/tag29.xml><?xml version="1.0" encoding="utf-8"?>
<p:tagLst xmlns:a="http://schemas.openxmlformats.org/drawingml/2006/main" xmlns:r="http://schemas.openxmlformats.org/officeDocument/2006/relationships" xmlns:p="http://schemas.openxmlformats.org/presentationml/2006/main">
  <p:tag name="GENSWF_SLIDE_UID" val="{691D7C85-B3C9-489E-A549-37B27ACCA4AB}:279"/>
</p:tagLst>
</file>

<file path=ppt/tags/tag3.xml><?xml version="1.0" encoding="utf-8"?>
<p:tagLst xmlns:a="http://schemas.openxmlformats.org/drawingml/2006/main" xmlns:r="http://schemas.openxmlformats.org/officeDocument/2006/relationships" xmlns:p="http://schemas.openxmlformats.org/presentationml/2006/main">
  <p:tag name="GENSWF_SLIDE_UID" val="{58D4A420-B530-4FBA-A819-34AB31E12FB0}:257"/>
</p:tagLst>
</file>

<file path=ppt/tags/tag30.xml><?xml version="1.0" encoding="utf-8"?>
<p:tagLst xmlns:a="http://schemas.openxmlformats.org/drawingml/2006/main" xmlns:r="http://schemas.openxmlformats.org/officeDocument/2006/relationships" xmlns:p="http://schemas.openxmlformats.org/presentationml/2006/main">
  <p:tag name="GENSWF_SLIDE_UID" val="{24FCD181-A8A4-4DE7-A5FA-884FFD1C1D05}:280"/>
</p:tagLst>
</file>

<file path=ppt/tags/tag31.xml><?xml version="1.0" encoding="utf-8"?>
<p:tagLst xmlns:a="http://schemas.openxmlformats.org/drawingml/2006/main" xmlns:r="http://schemas.openxmlformats.org/officeDocument/2006/relationships" xmlns:p="http://schemas.openxmlformats.org/presentationml/2006/main">
  <p:tag name="GENSWF_SLIDE_UID" val="{8F82F077-6166-4C1C-8B10-1AA4E15EA35A}:284"/>
</p:tagLst>
</file>

<file path=ppt/tags/tag32.xml><?xml version="1.0" encoding="utf-8"?>
<p:tagLst xmlns:a="http://schemas.openxmlformats.org/drawingml/2006/main" xmlns:r="http://schemas.openxmlformats.org/officeDocument/2006/relationships" xmlns:p="http://schemas.openxmlformats.org/presentationml/2006/main">
  <p:tag name="GENSWF_SLIDE_UID" val="{84520768-8A62-41FB-89A8-A981A08F628F}:285"/>
</p:tagLst>
</file>

<file path=ppt/tags/tag33.xml><?xml version="1.0" encoding="utf-8"?>
<p:tagLst xmlns:a="http://schemas.openxmlformats.org/drawingml/2006/main" xmlns:r="http://schemas.openxmlformats.org/officeDocument/2006/relationships" xmlns:p="http://schemas.openxmlformats.org/presentationml/2006/main">
  <p:tag name="GENSWF_SLIDE_UID" val="{4BF0FF50-0090-4D2C-B112-96665B783500}:286"/>
</p:tagLst>
</file>

<file path=ppt/tags/tag34.xml><?xml version="1.0" encoding="utf-8"?>
<p:tagLst xmlns:a="http://schemas.openxmlformats.org/drawingml/2006/main" xmlns:r="http://schemas.openxmlformats.org/officeDocument/2006/relationships" xmlns:p="http://schemas.openxmlformats.org/presentationml/2006/main">
  <p:tag name="GENSWF_SLIDE_UID" val="{5353FA46-C0FB-4E69-9204-342EEB823C67}:287"/>
</p:tagLst>
</file>

<file path=ppt/tags/tag35.xml><?xml version="1.0" encoding="utf-8"?>
<p:tagLst xmlns:a="http://schemas.openxmlformats.org/drawingml/2006/main" xmlns:r="http://schemas.openxmlformats.org/officeDocument/2006/relationships" xmlns:p="http://schemas.openxmlformats.org/presentationml/2006/main">
  <p:tag name="GENSWF_SLIDE_UID" val="{97A2AB40-E2C9-4000-9D2C-B57F70DDCB36}:288"/>
</p:tagLst>
</file>

<file path=ppt/tags/tag36.xml><?xml version="1.0" encoding="utf-8"?>
<p:tagLst xmlns:a="http://schemas.openxmlformats.org/drawingml/2006/main" xmlns:r="http://schemas.openxmlformats.org/officeDocument/2006/relationships" xmlns:p="http://schemas.openxmlformats.org/presentationml/2006/main">
  <p:tag name="GENSWF_SLIDE_UID" val="{AC0710A2-8DF3-48AD-A967-C146D43E0248}:289"/>
</p:tagLst>
</file>

<file path=ppt/tags/tag37.xml><?xml version="1.0" encoding="utf-8"?>
<p:tagLst xmlns:a="http://schemas.openxmlformats.org/drawingml/2006/main" xmlns:r="http://schemas.openxmlformats.org/officeDocument/2006/relationships" xmlns:p="http://schemas.openxmlformats.org/presentationml/2006/main">
  <p:tag name="GENSWF_SLIDE_UID" val="{4A0DFD81-0D9A-4134-90BE-188094DF447F}:290"/>
</p:tagLst>
</file>

<file path=ppt/tags/tag38.xml><?xml version="1.0" encoding="utf-8"?>
<p:tagLst xmlns:a="http://schemas.openxmlformats.org/drawingml/2006/main" xmlns:r="http://schemas.openxmlformats.org/officeDocument/2006/relationships" xmlns:p="http://schemas.openxmlformats.org/presentationml/2006/main">
  <p:tag name="GENSWF_SLIDE_UID" val="{EEB5350D-512F-42E5-BD4B-68F0AC927C3F}:291"/>
</p:tagLst>
</file>

<file path=ppt/tags/tag39.xml><?xml version="1.0" encoding="utf-8"?>
<p:tagLst xmlns:a="http://schemas.openxmlformats.org/drawingml/2006/main" xmlns:r="http://schemas.openxmlformats.org/officeDocument/2006/relationships" xmlns:p="http://schemas.openxmlformats.org/presentationml/2006/main">
  <p:tag name="GENSWF_SLIDE_UID" val="{95349F5C-ED00-4749-ADE4-9950F35F9EA0}:292"/>
</p:tagLst>
</file>

<file path=ppt/tags/tag4.xml><?xml version="1.0" encoding="utf-8"?>
<p:tagLst xmlns:a="http://schemas.openxmlformats.org/drawingml/2006/main" xmlns:r="http://schemas.openxmlformats.org/officeDocument/2006/relationships" xmlns:p="http://schemas.openxmlformats.org/presentationml/2006/main">
  <p:tag name="GENSWF_SLIDE_UID" val="{00BC046D-A7DF-4C9D-877D-485D08C0E875}:258"/>
</p:tagLst>
</file>

<file path=ppt/tags/tag40.xml><?xml version="1.0" encoding="utf-8"?>
<p:tagLst xmlns:a="http://schemas.openxmlformats.org/drawingml/2006/main" xmlns:r="http://schemas.openxmlformats.org/officeDocument/2006/relationships" xmlns:p="http://schemas.openxmlformats.org/presentationml/2006/main">
  <p:tag name="GENSWF_SLIDE_UID" val="{46B101C2-40B3-4AD2-B456-06096E508CFE}:293"/>
</p:tagLst>
</file>

<file path=ppt/tags/tag41.xml><?xml version="1.0" encoding="utf-8"?>
<p:tagLst xmlns:a="http://schemas.openxmlformats.org/drawingml/2006/main" xmlns:r="http://schemas.openxmlformats.org/officeDocument/2006/relationships" xmlns:p="http://schemas.openxmlformats.org/presentationml/2006/main">
  <p:tag name="GENSWF_SLIDE_UID" val="{AFA0C2DF-9A76-4028-9B2B-801AEDD926F0}:294"/>
</p:tagLst>
</file>

<file path=ppt/tags/tag42.xml><?xml version="1.0" encoding="utf-8"?>
<p:tagLst xmlns:a="http://schemas.openxmlformats.org/drawingml/2006/main" xmlns:r="http://schemas.openxmlformats.org/officeDocument/2006/relationships" xmlns:p="http://schemas.openxmlformats.org/presentationml/2006/main">
  <p:tag name="GENSWF_SLIDE_UID" val="{874B9957-DEE1-42FF-92DB-52AE494DF25B}:295"/>
</p:tagLst>
</file>

<file path=ppt/tags/tag43.xml><?xml version="1.0" encoding="utf-8"?>
<p:tagLst xmlns:a="http://schemas.openxmlformats.org/drawingml/2006/main" xmlns:r="http://schemas.openxmlformats.org/officeDocument/2006/relationships" xmlns:p="http://schemas.openxmlformats.org/presentationml/2006/main">
  <p:tag name="GENSWF_SLIDE_UID" val="{8A0ED1DB-FE9C-4EC2-BDA3-99A5DB683014}:296"/>
</p:tagLst>
</file>

<file path=ppt/tags/tag44.xml><?xml version="1.0" encoding="utf-8"?>
<p:tagLst xmlns:a="http://schemas.openxmlformats.org/drawingml/2006/main" xmlns:r="http://schemas.openxmlformats.org/officeDocument/2006/relationships" xmlns:p="http://schemas.openxmlformats.org/presentationml/2006/main">
  <p:tag name="GENSWF_SLIDE_UID" val="{115D0194-0736-4D5A-9712-67AC999268C0}:297"/>
</p:tagLst>
</file>

<file path=ppt/tags/tag45.xml><?xml version="1.0" encoding="utf-8"?>
<p:tagLst xmlns:a="http://schemas.openxmlformats.org/drawingml/2006/main" xmlns:r="http://schemas.openxmlformats.org/officeDocument/2006/relationships" xmlns:p="http://schemas.openxmlformats.org/presentationml/2006/main">
  <p:tag name="GENSWF_SLIDE_UID" val="{40113852-5DE8-4B38-9E73-98092B97F247}:298"/>
</p:tagLst>
</file>

<file path=ppt/tags/tag46.xml><?xml version="1.0" encoding="utf-8"?>
<p:tagLst xmlns:a="http://schemas.openxmlformats.org/drawingml/2006/main" xmlns:r="http://schemas.openxmlformats.org/officeDocument/2006/relationships" xmlns:p="http://schemas.openxmlformats.org/presentationml/2006/main">
  <p:tag name="GENSWF_SLIDE_UID" val="{EB54A0A2-EB37-495B-A4CB-EBEAFC7A80FD}:299"/>
</p:tagLst>
</file>

<file path=ppt/tags/tag47.xml><?xml version="1.0" encoding="utf-8"?>
<p:tagLst xmlns:a="http://schemas.openxmlformats.org/drawingml/2006/main" xmlns:r="http://schemas.openxmlformats.org/officeDocument/2006/relationships" xmlns:p="http://schemas.openxmlformats.org/presentationml/2006/main">
  <p:tag name="GENSWF_SLIDE_UID" val="{FABBFCBE-DD8A-4BDC-A265-FAB4E259B25D}:300"/>
</p:tagLst>
</file>

<file path=ppt/tags/tag48.xml><?xml version="1.0" encoding="utf-8"?>
<p:tagLst xmlns:a="http://schemas.openxmlformats.org/drawingml/2006/main" xmlns:r="http://schemas.openxmlformats.org/officeDocument/2006/relationships" xmlns:p="http://schemas.openxmlformats.org/presentationml/2006/main">
  <p:tag name="GENSWF_SLIDE_UID" val="{7FE6A7FD-081E-48FB-B3E0-CA9E0B64C1F1}:301"/>
</p:tagLst>
</file>

<file path=ppt/tags/tag49.xml><?xml version="1.0" encoding="utf-8"?>
<p:tagLst xmlns:a="http://schemas.openxmlformats.org/drawingml/2006/main" xmlns:r="http://schemas.openxmlformats.org/officeDocument/2006/relationships" xmlns:p="http://schemas.openxmlformats.org/presentationml/2006/main">
  <p:tag name="GENSWF_SLIDE_UID" val="{EE1EBDCE-8A8C-43FC-9472-CC54A6E58779}:302"/>
</p:tagLst>
</file>

<file path=ppt/tags/tag5.xml><?xml version="1.0" encoding="utf-8"?>
<p:tagLst xmlns:a="http://schemas.openxmlformats.org/drawingml/2006/main" xmlns:r="http://schemas.openxmlformats.org/officeDocument/2006/relationships" xmlns:p="http://schemas.openxmlformats.org/presentationml/2006/main">
  <p:tag name="GENSWF_SLIDE_UID" val="{6F4C1F16-572B-4993-896B-3896F525DE4B}:260"/>
</p:tagLst>
</file>

<file path=ppt/tags/tag50.xml><?xml version="1.0" encoding="utf-8"?>
<p:tagLst xmlns:a="http://schemas.openxmlformats.org/drawingml/2006/main" xmlns:r="http://schemas.openxmlformats.org/officeDocument/2006/relationships" xmlns:p="http://schemas.openxmlformats.org/presentationml/2006/main">
  <p:tag name="GENSWF_SLIDE_UID" val="{FAAA803A-3544-4538-8136-AE9473CDCE6C}:303"/>
</p:tagLst>
</file>

<file path=ppt/tags/tag51.xml><?xml version="1.0" encoding="utf-8"?>
<p:tagLst xmlns:a="http://schemas.openxmlformats.org/drawingml/2006/main" xmlns:r="http://schemas.openxmlformats.org/officeDocument/2006/relationships" xmlns:p="http://schemas.openxmlformats.org/presentationml/2006/main">
  <p:tag name="GENSWF_SLIDE_UID" val="{80228F8A-9652-45EE-9D33-5124FBCC1BD3}:304"/>
</p:tagLst>
</file>

<file path=ppt/tags/tag52.xml><?xml version="1.0" encoding="utf-8"?>
<p:tagLst xmlns:a="http://schemas.openxmlformats.org/drawingml/2006/main" xmlns:r="http://schemas.openxmlformats.org/officeDocument/2006/relationships" xmlns:p="http://schemas.openxmlformats.org/presentationml/2006/main">
  <p:tag name="GENSWF_SLIDE_UID" val="{9C93C04B-47BB-40C9-A900-07A2A1322232}:305"/>
</p:tagLst>
</file>

<file path=ppt/tags/tag53.xml><?xml version="1.0" encoding="utf-8"?>
<p:tagLst xmlns:a="http://schemas.openxmlformats.org/drawingml/2006/main" xmlns:r="http://schemas.openxmlformats.org/officeDocument/2006/relationships" xmlns:p="http://schemas.openxmlformats.org/presentationml/2006/main">
  <p:tag name="GENSWF_SLIDE_UID" val="{F984F1CC-D97A-453A-B0C4-8D50D702DB0E}:306"/>
</p:tagLst>
</file>

<file path=ppt/tags/tag54.xml><?xml version="1.0" encoding="utf-8"?>
<p:tagLst xmlns:a="http://schemas.openxmlformats.org/drawingml/2006/main" xmlns:r="http://schemas.openxmlformats.org/officeDocument/2006/relationships" xmlns:p="http://schemas.openxmlformats.org/presentationml/2006/main">
  <p:tag name="GENSWF_SLIDE_UID" val="{56B89A59-D366-499A-96EE-CBBBDC4CCE1A}:307"/>
</p:tagLst>
</file>

<file path=ppt/tags/tag55.xml><?xml version="1.0" encoding="utf-8"?>
<p:tagLst xmlns:a="http://schemas.openxmlformats.org/drawingml/2006/main" xmlns:r="http://schemas.openxmlformats.org/officeDocument/2006/relationships" xmlns:p="http://schemas.openxmlformats.org/presentationml/2006/main">
  <p:tag name="GENSWF_SLIDE_UID" val="{34E7D8F0-ADA3-456B-B8CA-620CCC0256FD}:308"/>
</p:tagLst>
</file>

<file path=ppt/tags/tag56.xml><?xml version="1.0" encoding="utf-8"?>
<p:tagLst xmlns:a="http://schemas.openxmlformats.org/drawingml/2006/main" xmlns:r="http://schemas.openxmlformats.org/officeDocument/2006/relationships" xmlns:p="http://schemas.openxmlformats.org/presentationml/2006/main">
  <p:tag name="GENSWF_SLIDE_UID" val="{E44ABED3-AA39-4D82-885F-2DE0FDC33DE4}:309"/>
</p:tagLst>
</file>

<file path=ppt/tags/tag57.xml><?xml version="1.0" encoding="utf-8"?>
<p:tagLst xmlns:a="http://schemas.openxmlformats.org/drawingml/2006/main" xmlns:r="http://schemas.openxmlformats.org/officeDocument/2006/relationships" xmlns:p="http://schemas.openxmlformats.org/presentationml/2006/main">
  <p:tag name="GENSWF_SLIDE_UID" val="{0CCC2315-1667-4284-B186-0526F21CE053}:310"/>
</p:tagLst>
</file>

<file path=ppt/tags/tag58.xml><?xml version="1.0" encoding="utf-8"?>
<p:tagLst xmlns:a="http://schemas.openxmlformats.org/drawingml/2006/main" xmlns:r="http://schemas.openxmlformats.org/officeDocument/2006/relationships" xmlns:p="http://schemas.openxmlformats.org/presentationml/2006/main">
  <p:tag name="GENSWF_SLIDE_UID" val="{A007ED6A-460B-4D77-BFBF-3687CA237261}:311"/>
</p:tagLst>
</file>

<file path=ppt/tags/tag59.xml><?xml version="1.0" encoding="utf-8"?>
<p:tagLst xmlns:a="http://schemas.openxmlformats.org/drawingml/2006/main" xmlns:r="http://schemas.openxmlformats.org/officeDocument/2006/relationships" xmlns:p="http://schemas.openxmlformats.org/presentationml/2006/main">
  <p:tag name="GENSWF_SLIDE_UID" val="{AE6FF8FF-C1D2-4B2C-B412-C69A46D1E2FC}:312"/>
</p:tagLst>
</file>

<file path=ppt/tags/tag6.xml><?xml version="1.0" encoding="utf-8"?>
<p:tagLst xmlns:a="http://schemas.openxmlformats.org/drawingml/2006/main" xmlns:r="http://schemas.openxmlformats.org/officeDocument/2006/relationships" xmlns:p="http://schemas.openxmlformats.org/presentationml/2006/main">
  <p:tag name="GENSWF_SLIDE_UID" val="{5CA16EEE-EA6E-4D4C-A49D-69D82715DE15}:281"/>
</p:tagLst>
</file>

<file path=ppt/tags/tag60.xml><?xml version="1.0" encoding="utf-8"?>
<p:tagLst xmlns:a="http://schemas.openxmlformats.org/drawingml/2006/main" xmlns:r="http://schemas.openxmlformats.org/officeDocument/2006/relationships" xmlns:p="http://schemas.openxmlformats.org/presentationml/2006/main">
  <p:tag name="GENSWF_SLIDE_UID" val="{8ED337F8-D684-4AF3-AE75-679CC2008F8B}:313"/>
</p:tagLst>
</file>

<file path=ppt/tags/tag61.xml><?xml version="1.0" encoding="utf-8"?>
<p:tagLst xmlns:a="http://schemas.openxmlformats.org/drawingml/2006/main" xmlns:r="http://schemas.openxmlformats.org/officeDocument/2006/relationships" xmlns:p="http://schemas.openxmlformats.org/presentationml/2006/main">
  <p:tag name="GENSWF_SLIDE_UID" val="{C7D28297-CB9D-4A25-BCB1-27DEDF79C0D4}:314"/>
</p:tagLst>
</file>

<file path=ppt/tags/tag62.xml><?xml version="1.0" encoding="utf-8"?>
<p:tagLst xmlns:a="http://schemas.openxmlformats.org/drawingml/2006/main" xmlns:r="http://schemas.openxmlformats.org/officeDocument/2006/relationships" xmlns:p="http://schemas.openxmlformats.org/presentationml/2006/main">
  <p:tag name="GENSWF_SLIDE_UID" val="{7BAE5717-2778-4B22-8DBE-9350F78D97E3}:315"/>
</p:tagLst>
</file>

<file path=ppt/tags/tag63.xml><?xml version="1.0" encoding="utf-8"?>
<p:tagLst xmlns:a="http://schemas.openxmlformats.org/drawingml/2006/main" xmlns:r="http://schemas.openxmlformats.org/officeDocument/2006/relationships" xmlns:p="http://schemas.openxmlformats.org/presentationml/2006/main">
  <p:tag name="GENSWF_SLIDE_UID" val="{C4310D89-C5C4-434D-BF9B-D3A8CA81D428}:316"/>
</p:tagLst>
</file>

<file path=ppt/tags/tag64.xml><?xml version="1.0" encoding="utf-8"?>
<p:tagLst xmlns:a="http://schemas.openxmlformats.org/drawingml/2006/main" xmlns:r="http://schemas.openxmlformats.org/officeDocument/2006/relationships" xmlns:p="http://schemas.openxmlformats.org/presentationml/2006/main">
  <p:tag name="GENSWF_SLIDE_UID" val="{D127B019-2C01-40B6-BFBB-1C94E97BC66B}:317"/>
</p:tagLst>
</file>

<file path=ppt/tags/tag65.xml><?xml version="1.0" encoding="utf-8"?>
<p:tagLst xmlns:a="http://schemas.openxmlformats.org/drawingml/2006/main" xmlns:r="http://schemas.openxmlformats.org/officeDocument/2006/relationships" xmlns:p="http://schemas.openxmlformats.org/presentationml/2006/main">
  <p:tag name="GENSWF_SLIDE_UID" val="{2E64AD3F-3902-4C7D-99DB-CCAE9F2E9752}:318"/>
</p:tagLst>
</file>

<file path=ppt/tags/tag66.xml><?xml version="1.0" encoding="utf-8"?>
<p:tagLst xmlns:a="http://schemas.openxmlformats.org/drawingml/2006/main" xmlns:r="http://schemas.openxmlformats.org/officeDocument/2006/relationships" xmlns:p="http://schemas.openxmlformats.org/presentationml/2006/main">
  <p:tag name="GENSWF_SLIDE_UID" val="{E16FC5AE-AAF9-4AF5-8DED-91135C7D0EA7}:319"/>
</p:tagLst>
</file>

<file path=ppt/tags/tag67.xml><?xml version="1.0" encoding="utf-8"?>
<p:tagLst xmlns:a="http://schemas.openxmlformats.org/drawingml/2006/main" xmlns:r="http://schemas.openxmlformats.org/officeDocument/2006/relationships" xmlns:p="http://schemas.openxmlformats.org/presentationml/2006/main">
  <p:tag name="GENSWF_SLIDE_UID" val="{B191B3AB-C8DB-4678-B825-49E51770A9F1}:320"/>
</p:tagLst>
</file>

<file path=ppt/tags/tag68.xml><?xml version="1.0" encoding="utf-8"?>
<p:tagLst xmlns:a="http://schemas.openxmlformats.org/drawingml/2006/main" xmlns:r="http://schemas.openxmlformats.org/officeDocument/2006/relationships" xmlns:p="http://schemas.openxmlformats.org/presentationml/2006/main">
  <p:tag name="GENSWF_SLIDE_UID" val="{31130697-B59B-4AF4-BCE7-D03D1591DCE1}:321"/>
</p:tagLst>
</file>

<file path=ppt/tags/tag69.xml><?xml version="1.0" encoding="utf-8"?>
<p:tagLst xmlns:a="http://schemas.openxmlformats.org/drawingml/2006/main" xmlns:r="http://schemas.openxmlformats.org/officeDocument/2006/relationships" xmlns:p="http://schemas.openxmlformats.org/presentationml/2006/main">
  <p:tag name="GENSWF_SLIDE_UID" val="{162979C9-6282-42E9-B999-690A78B59A54}:322"/>
</p:tagLst>
</file>

<file path=ppt/tags/tag7.xml><?xml version="1.0" encoding="utf-8"?>
<p:tagLst xmlns:a="http://schemas.openxmlformats.org/drawingml/2006/main" xmlns:r="http://schemas.openxmlformats.org/officeDocument/2006/relationships" xmlns:p="http://schemas.openxmlformats.org/presentationml/2006/main">
  <p:tag name="GENSWF_SLIDE_UID" val="{086FD44E-CB4C-4ABD-B821-823CA02A0099}:261"/>
</p:tagLst>
</file>

<file path=ppt/tags/tag70.xml><?xml version="1.0" encoding="utf-8"?>
<p:tagLst xmlns:a="http://schemas.openxmlformats.org/drawingml/2006/main" xmlns:r="http://schemas.openxmlformats.org/officeDocument/2006/relationships" xmlns:p="http://schemas.openxmlformats.org/presentationml/2006/main">
  <p:tag name="GENSWF_SLIDE_UID" val="{CC60891B-4C5D-4994-8F35-C91FDFA25986}:323"/>
</p:tagLst>
</file>

<file path=ppt/tags/tag71.xml><?xml version="1.0" encoding="utf-8"?>
<p:tagLst xmlns:a="http://schemas.openxmlformats.org/drawingml/2006/main" xmlns:r="http://schemas.openxmlformats.org/officeDocument/2006/relationships" xmlns:p="http://schemas.openxmlformats.org/presentationml/2006/main">
  <p:tag name="GENSWF_SLIDE_UID" val="{407B73AF-A640-4BEC-BD93-F344EDF42486}:324"/>
</p:tagLst>
</file>

<file path=ppt/tags/tag72.xml><?xml version="1.0" encoding="utf-8"?>
<p:tagLst xmlns:a="http://schemas.openxmlformats.org/drawingml/2006/main" xmlns:r="http://schemas.openxmlformats.org/officeDocument/2006/relationships" xmlns:p="http://schemas.openxmlformats.org/presentationml/2006/main">
  <p:tag name="GENSWF_SLIDE_UID" val="{5BFBC684-EDEC-46F1-B8C6-2A518E07A7BD}:325"/>
</p:tagLst>
</file>

<file path=ppt/tags/tag73.xml><?xml version="1.0" encoding="utf-8"?>
<p:tagLst xmlns:a="http://schemas.openxmlformats.org/drawingml/2006/main" xmlns:r="http://schemas.openxmlformats.org/officeDocument/2006/relationships" xmlns:p="http://schemas.openxmlformats.org/presentationml/2006/main">
  <p:tag name="GENSWF_SLIDE_UID" val="{1D1A529D-5105-4513-98C7-3C67799D7915}:326"/>
</p:tagLst>
</file>

<file path=ppt/tags/tag74.xml><?xml version="1.0" encoding="utf-8"?>
<p:tagLst xmlns:a="http://schemas.openxmlformats.org/drawingml/2006/main" xmlns:r="http://schemas.openxmlformats.org/officeDocument/2006/relationships" xmlns:p="http://schemas.openxmlformats.org/presentationml/2006/main">
  <p:tag name="GENSWF_SLIDE_UID" val="{2536F714-ADC4-4C45-A0C7-554A40D35928}:327"/>
</p:tagLst>
</file>

<file path=ppt/tags/tag75.xml><?xml version="1.0" encoding="utf-8"?>
<p:tagLst xmlns:a="http://schemas.openxmlformats.org/drawingml/2006/main" xmlns:r="http://schemas.openxmlformats.org/officeDocument/2006/relationships" xmlns:p="http://schemas.openxmlformats.org/presentationml/2006/main">
  <p:tag name="GENSWF_SLIDE_UID" val="{6E1E5B9D-36F8-46B7-81C9-967B8F8D51E4}:328"/>
</p:tagLst>
</file>

<file path=ppt/tags/tag76.xml><?xml version="1.0" encoding="utf-8"?>
<p:tagLst xmlns:a="http://schemas.openxmlformats.org/drawingml/2006/main" xmlns:r="http://schemas.openxmlformats.org/officeDocument/2006/relationships" xmlns:p="http://schemas.openxmlformats.org/presentationml/2006/main">
  <p:tag name="GENSWF_SLIDE_UID" val="{764AD1EF-7ADC-4609-8701-5E0248A9B81A}:329"/>
</p:tagLst>
</file>

<file path=ppt/tags/tag77.xml><?xml version="1.0" encoding="utf-8"?>
<p:tagLst xmlns:a="http://schemas.openxmlformats.org/drawingml/2006/main" xmlns:r="http://schemas.openxmlformats.org/officeDocument/2006/relationships" xmlns:p="http://schemas.openxmlformats.org/presentationml/2006/main">
  <p:tag name="GENSWF_SLIDE_UID" val="{05C3A5CA-DA8B-4DBD-9EA3-D7EC6FA9A564}:338"/>
</p:tagLst>
</file>

<file path=ppt/tags/tag78.xml><?xml version="1.0" encoding="utf-8"?>
<p:tagLst xmlns:a="http://schemas.openxmlformats.org/drawingml/2006/main" xmlns:r="http://schemas.openxmlformats.org/officeDocument/2006/relationships" xmlns:p="http://schemas.openxmlformats.org/presentationml/2006/main">
  <p:tag name="GENSWF_SLIDE_UID" val="{A47083C9-5E23-4E07-AEA0-722A90E76610}:372"/>
</p:tagLst>
</file>

<file path=ppt/tags/tag79.xml><?xml version="1.0" encoding="utf-8"?>
<p:tagLst xmlns:a="http://schemas.openxmlformats.org/drawingml/2006/main" xmlns:r="http://schemas.openxmlformats.org/officeDocument/2006/relationships" xmlns:p="http://schemas.openxmlformats.org/presentationml/2006/main">
  <p:tag name="GENSWF_SLIDE_UID" val="{3258E5A4-378D-4F74-B023-871A536A263B}:348"/>
</p:tagLst>
</file>

<file path=ppt/tags/tag8.xml><?xml version="1.0" encoding="utf-8"?>
<p:tagLst xmlns:a="http://schemas.openxmlformats.org/drawingml/2006/main" xmlns:r="http://schemas.openxmlformats.org/officeDocument/2006/relationships" xmlns:p="http://schemas.openxmlformats.org/presentationml/2006/main">
  <p:tag name="GENSWF_SLIDE_UID" val="{E30F2653-B4F3-4F3A-8D1F-ED070F95287E}:259"/>
</p:tagLst>
</file>

<file path=ppt/tags/tag80.xml><?xml version="1.0" encoding="utf-8"?>
<p:tagLst xmlns:a="http://schemas.openxmlformats.org/drawingml/2006/main" xmlns:r="http://schemas.openxmlformats.org/officeDocument/2006/relationships" xmlns:p="http://schemas.openxmlformats.org/presentationml/2006/main">
  <p:tag name="GENSWF_SLIDE_UID" val="{A4C8A53C-A33F-4B84-85F2-574193F65140}:342"/>
</p:tagLst>
</file>

<file path=ppt/tags/tag81.xml><?xml version="1.0" encoding="utf-8"?>
<p:tagLst xmlns:a="http://schemas.openxmlformats.org/drawingml/2006/main" xmlns:r="http://schemas.openxmlformats.org/officeDocument/2006/relationships" xmlns:p="http://schemas.openxmlformats.org/presentationml/2006/main">
  <p:tag name="GENSWF_SLIDE_UID" val="{407DFC0F-8429-4738-A148-A873B4678469}:347"/>
</p:tagLst>
</file>

<file path=ppt/tags/tag82.xml><?xml version="1.0" encoding="utf-8"?>
<p:tagLst xmlns:a="http://schemas.openxmlformats.org/drawingml/2006/main" xmlns:r="http://schemas.openxmlformats.org/officeDocument/2006/relationships" xmlns:p="http://schemas.openxmlformats.org/presentationml/2006/main">
  <p:tag name="GENSWF_SLIDE_UID" val="{A0F14118-96CE-4C6A-A701-FA177F809B79}:373"/>
</p:tagLst>
</file>

<file path=ppt/tags/tag83.xml><?xml version="1.0" encoding="utf-8"?>
<p:tagLst xmlns:a="http://schemas.openxmlformats.org/drawingml/2006/main" xmlns:r="http://schemas.openxmlformats.org/officeDocument/2006/relationships" xmlns:p="http://schemas.openxmlformats.org/presentationml/2006/main">
  <p:tag name="GENSWF_SLIDE_UID" val="{07933A38-7BA0-4E24-BAF4-B7BE3B56E9C8}:349"/>
</p:tagLst>
</file>

<file path=ppt/tags/tag84.xml><?xml version="1.0" encoding="utf-8"?>
<p:tagLst xmlns:a="http://schemas.openxmlformats.org/drawingml/2006/main" xmlns:r="http://schemas.openxmlformats.org/officeDocument/2006/relationships" xmlns:p="http://schemas.openxmlformats.org/presentationml/2006/main">
  <p:tag name="GENSWF_SLIDE_UID" val="{A30B1D39-8A37-4C00-A940-743E7070DF16}:344"/>
</p:tagLst>
</file>

<file path=ppt/tags/tag85.xml><?xml version="1.0" encoding="utf-8"?>
<p:tagLst xmlns:a="http://schemas.openxmlformats.org/drawingml/2006/main" xmlns:r="http://schemas.openxmlformats.org/officeDocument/2006/relationships" xmlns:p="http://schemas.openxmlformats.org/presentationml/2006/main">
  <p:tag name="GENSWF_SLIDE_UID" val="{28A5BC40-5352-40E0-85AB-4A63689C47A8}:350"/>
</p:tagLst>
</file>

<file path=ppt/tags/tag86.xml><?xml version="1.0" encoding="utf-8"?>
<p:tagLst xmlns:a="http://schemas.openxmlformats.org/drawingml/2006/main" xmlns:r="http://schemas.openxmlformats.org/officeDocument/2006/relationships" xmlns:p="http://schemas.openxmlformats.org/presentationml/2006/main">
  <p:tag name="GENSWF_SLIDE_UID" val="{7C61B90F-AC53-4AED-A21B-13B92FB53D72}:374"/>
</p:tagLst>
</file>

<file path=ppt/tags/tag87.xml><?xml version="1.0" encoding="utf-8"?>
<p:tagLst xmlns:a="http://schemas.openxmlformats.org/drawingml/2006/main" xmlns:r="http://schemas.openxmlformats.org/officeDocument/2006/relationships" xmlns:p="http://schemas.openxmlformats.org/presentationml/2006/main">
  <p:tag name="GENSWF_SLIDE_UID" val="{36154A82-CB1E-4A4D-A4E3-69DC5DDB58A2}:351"/>
</p:tagLst>
</file>

<file path=ppt/tags/tag88.xml><?xml version="1.0" encoding="utf-8"?>
<p:tagLst xmlns:a="http://schemas.openxmlformats.org/drawingml/2006/main" xmlns:r="http://schemas.openxmlformats.org/officeDocument/2006/relationships" xmlns:p="http://schemas.openxmlformats.org/presentationml/2006/main">
  <p:tag name="GENSWF_SLIDE_UID" val="{BCC737A6-131C-4617-B544-AAB086427A0A}:352"/>
</p:tagLst>
</file>

<file path=ppt/tags/tag89.xml><?xml version="1.0" encoding="utf-8"?>
<p:tagLst xmlns:a="http://schemas.openxmlformats.org/drawingml/2006/main" xmlns:r="http://schemas.openxmlformats.org/officeDocument/2006/relationships" xmlns:p="http://schemas.openxmlformats.org/presentationml/2006/main">
  <p:tag name="GENSWF_SLIDE_UID" val="{4251B6B1-0E1C-4806-9AD3-688B0197224E}:353"/>
</p:tagLst>
</file>

<file path=ppt/tags/tag9.xml><?xml version="1.0" encoding="utf-8"?>
<p:tagLst xmlns:a="http://schemas.openxmlformats.org/drawingml/2006/main" xmlns:r="http://schemas.openxmlformats.org/officeDocument/2006/relationships" xmlns:p="http://schemas.openxmlformats.org/presentationml/2006/main">
  <p:tag name="GENSWF_SLIDE_UID" val="{78351996-21DB-4196-A03E-6548238BBF32}:346"/>
</p:tagLst>
</file>

<file path=ppt/tags/tag90.xml><?xml version="1.0" encoding="utf-8"?>
<p:tagLst xmlns:a="http://schemas.openxmlformats.org/drawingml/2006/main" xmlns:r="http://schemas.openxmlformats.org/officeDocument/2006/relationships" xmlns:p="http://schemas.openxmlformats.org/presentationml/2006/main">
  <p:tag name="GENSWF_SLIDE_UID" val="{D8178E54-8920-44A2-AD16-A59094C77F28}:375"/>
</p:tagLst>
</file>

<file path=ppt/tags/tag91.xml><?xml version="1.0" encoding="utf-8"?>
<p:tagLst xmlns:a="http://schemas.openxmlformats.org/drawingml/2006/main" xmlns:r="http://schemas.openxmlformats.org/officeDocument/2006/relationships" xmlns:p="http://schemas.openxmlformats.org/presentationml/2006/main">
  <p:tag name="GENSWF_SLIDE_UID" val="{F50D3E3E-F47B-487E-A6A1-C8461CF98B89}:354"/>
</p:tagLst>
</file>

<file path=ppt/tags/tag92.xml><?xml version="1.0" encoding="utf-8"?>
<p:tagLst xmlns:a="http://schemas.openxmlformats.org/drawingml/2006/main" xmlns:r="http://schemas.openxmlformats.org/officeDocument/2006/relationships" xmlns:p="http://schemas.openxmlformats.org/presentationml/2006/main">
  <p:tag name="GENSWF_SLIDE_UID" val="{852D5CFF-EE18-497B-A1F8-F2DCB5E69D17}:340"/>
</p:tagLst>
</file>

<file path=ppt/tags/tag93.xml><?xml version="1.0" encoding="utf-8"?>
<p:tagLst xmlns:a="http://schemas.openxmlformats.org/drawingml/2006/main" xmlns:r="http://schemas.openxmlformats.org/officeDocument/2006/relationships" xmlns:p="http://schemas.openxmlformats.org/presentationml/2006/main">
  <p:tag name="GENSWF_SLIDE_UID" val="{4FFDD71E-8DDE-4E96-A5BF-7347EC3B4F3E}:355"/>
</p:tagLst>
</file>

<file path=ppt/tags/tag94.xml><?xml version="1.0" encoding="utf-8"?>
<p:tagLst xmlns:a="http://schemas.openxmlformats.org/drawingml/2006/main" xmlns:r="http://schemas.openxmlformats.org/officeDocument/2006/relationships" xmlns:p="http://schemas.openxmlformats.org/presentationml/2006/main">
  <p:tag name="GENSWF_SLIDE_UID" val="{BD79F397-F3F9-44EC-B4A0-5B8A255F37DA}:376"/>
</p:tagLst>
</file>

<file path=ppt/tags/tag95.xml><?xml version="1.0" encoding="utf-8"?>
<p:tagLst xmlns:a="http://schemas.openxmlformats.org/drawingml/2006/main" xmlns:r="http://schemas.openxmlformats.org/officeDocument/2006/relationships" xmlns:p="http://schemas.openxmlformats.org/presentationml/2006/main">
  <p:tag name="GENSWF_SLIDE_UID" val="{C7DF07C3-DB34-425B-99C4-4FA07B5CDC07}:356"/>
</p:tagLst>
</file>

<file path=ppt/tags/tag96.xml><?xml version="1.0" encoding="utf-8"?>
<p:tagLst xmlns:a="http://schemas.openxmlformats.org/drawingml/2006/main" xmlns:r="http://schemas.openxmlformats.org/officeDocument/2006/relationships" xmlns:p="http://schemas.openxmlformats.org/presentationml/2006/main">
  <p:tag name="GENSWF_SLIDE_UID" val="{34EBF861-B6D6-41BB-8624-B50807219D3C}:357"/>
</p:tagLst>
</file>

<file path=ppt/tags/tag97.xml><?xml version="1.0" encoding="utf-8"?>
<p:tagLst xmlns:a="http://schemas.openxmlformats.org/drawingml/2006/main" xmlns:r="http://schemas.openxmlformats.org/officeDocument/2006/relationships" xmlns:p="http://schemas.openxmlformats.org/presentationml/2006/main">
  <p:tag name="GENSWF_SLIDE_UID" val="{18E07ECB-2A4E-462D-A4DF-492FCC49CC93}:358"/>
</p:tagLst>
</file>

<file path=ppt/tags/tag98.xml><?xml version="1.0" encoding="utf-8"?>
<p:tagLst xmlns:a="http://schemas.openxmlformats.org/drawingml/2006/main" xmlns:r="http://schemas.openxmlformats.org/officeDocument/2006/relationships" xmlns:p="http://schemas.openxmlformats.org/presentationml/2006/main">
  <p:tag name="GENSWF_SLIDE_UID" val="{3551B10B-93DC-4F89-93E5-A697FD96FE63}:377"/>
</p:tagLst>
</file>

<file path=ppt/tags/tag99.xml><?xml version="1.0" encoding="utf-8"?>
<p:tagLst xmlns:a="http://schemas.openxmlformats.org/drawingml/2006/main" xmlns:r="http://schemas.openxmlformats.org/officeDocument/2006/relationships" xmlns:p="http://schemas.openxmlformats.org/presentationml/2006/main">
  <p:tag name="GENSWF_SLIDE_UID" val="{786629BD-72E0-4962-A09B-30BCEAFEF207}:3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4735</Words>
  <Application>Microsoft Office PowerPoint</Application>
  <PresentationFormat>A4 Paper (210x297 mm)</PresentationFormat>
  <Paragraphs>1484</Paragraphs>
  <Slides>116</Slides>
  <Notes>116</Notes>
  <HiddenSlides>0</HiddenSlides>
  <MMClips>0</MMClips>
  <ScaleCrop>false</ScaleCrop>
  <HeadingPairs>
    <vt:vector size="4" baseType="variant">
      <vt:variant>
        <vt:lpstr>Theme</vt:lpstr>
      </vt:variant>
      <vt:variant>
        <vt:i4>16</vt:i4>
      </vt:variant>
      <vt:variant>
        <vt:lpstr>Slide Titles</vt:lpstr>
      </vt:variant>
      <vt:variant>
        <vt:i4>116</vt:i4>
      </vt:variant>
    </vt:vector>
  </HeadingPairs>
  <TitlesOfParts>
    <vt:vector size="132" baseType="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11_Office Theme</vt:lpstr>
      <vt:lpstr>12_Office Theme</vt:lpstr>
      <vt:lpstr>13_Office Theme</vt:lpstr>
      <vt:lpstr>14_Office Theme</vt:lpstr>
      <vt:lpstr>15_Office Theme</vt:lpstr>
      <vt:lpstr>16_Office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LITENUM FUN LEARNING REV PASCA REVISI</dc:title>
  <dc:creator>LENOVO</dc:creator>
  <cp:lastModifiedBy>LENOVO</cp:lastModifiedBy>
  <cp:revision>111</cp:revision>
  <dcterms:created xsi:type="dcterms:W3CDTF">2022-12-28T12:53:20Z</dcterms:created>
  <dcterms:modified xsi:type="dcterms:W3CDTF">2023-01-13T15:37:55Z</dcterms:modified>
</cp:coreProperties>
</file>